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8" r:id="rId4"/>
    <p:sldId id="262" r:id="rId5"/>
    <p:sldId id="261" r:id="rId6"/>
    <p:sldId id="268" r:id="rId7"/>
    <p:sldId id="264" r:id="rId8"/>
    <p:sldId id="265" r:id="rId9"/>
    <p:sldId id="269" r:id="rId10"/>
    <p:sldId id="270" r:id="rId11"/>
    <p:sldId id="271"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75ABD7-DAC8-462A-A597-9D2363CCEAC2}" v="38" dt="2022-08-01T14:01:24.8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660"/>
  </p:normalViewPr>
  <p:slideViewPr>
    <p:cSldViewPr snapToGrid="0">
      <p:cViewPr varScale="1">
        <p:scale>
          <a:sx n="93" d="100"/>
          <a:sy n="93" d="100"/>
        </p:scale>
        <p:origin x="96"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ulay, Dave" userId="df1f369e-8a71-4a1c-b338-c13b364ba033" providerId="ADAL" clId="{A375ABD7-DAC8-462A-A597-9D2363CCEAC2}"/>
    <pc:docChg chg="undo redo custSel addSld delSld modSld sldOrd">
      <pc:chgData name="Pulay, Dave" userId="df1f369e-8a71-4a1c-b338-c13b364ba033" providerId="ADAL" clId="{A375ABD7-DAC8-462A-A597-9D2363CCEAC2}" dt="2022-08-03T12:39:56.638" v="2752" actId="113"/>
      <pc:docMkLst>
        <pc:docMk/>
      </pc:docMkLst>
      <pc:sldChg chg="modSp mod">
        <pc:chgData name="Pulay, Dave" userId="df1f369e-8a71-4a1c-b338-c13b364ba033" providerId="ADAL" clId="{A375ABD7-DAC8-462A-A597-9D2363CCEAC2}" dt="2022-08-02T12:47:03.584" v="2447" actId="1076"/>
        <pc:sldMkLst>
          <pc:docMk/>
          <pc:sldMk cId="1014171603" sldId="256"/>
        </pc:sldMkLst>
        <pc:picChg chg="mod">
          <ac:chgData name="Pulay, Dave" userId="df1f369e-8a71-4a1c-b338-c13b364ba033" providerId="ADAL" clId="{A375ABD7-DAC8-462A-A597-9D2363CCEAC2}" dt="2022-08-02T12:47:03.584" v="2447" actId="1076"/>
          <ac:picMkLst>
            <pc:docMk/>
            <pc:sldMk cId="1014171603" sldId="256"/>
            <ac:picMk id="4" creationId="{23699990-8EB7-7391-CC74-58EA90BE46CB}"/>
          </ac:picMkLst>
        </pc:picChg>
      </pc:sldChg>
      <pc:sldChg chg="addSp delSp modSp mod setBg setClrOvrMap">
        <pc:chgData name="Pulay, Dave" userId="df1f369e-8a71-4a1c-b338-c13b364ba033" providerId="ADAL" clId="{A375ABD7-DAC8-462A-A597-9D2363CCEAC2}" dt="2022-08-03T12:36:14.413" v="2750" actId="115"/>
        <pc:sldMkLst>
          <pc:docMk/>
          <pc:sldMk cId="651158173" sldId="258"/>
        </pc:sldMkLst>
        <pc:spChg chg="mod">
          <ac:chgData name="Pulay, Dave" userId="df1f369e-8a71-4a1c-b338-c13b364ba033" providerId="ADAL" clId="{A375ABD7-DAC8-462A-A597-9D2363CCEAC2}" dt="2022-07-26T18:51:23.265" v="553" actId="14100"/>
          <ac:spMkLst>
            <pc:docMk/>
            <pc:sldMk cId="651158173" sldId="258"/>
            <ac:spMk id="2" creationId="{D86CEB10-EBDD-F6D5-EE16-11646D88F742}"/>
          </ac:spMkLst>
        </pc:spChg>
        <pc:spChg chg="add del mod">
          <ac:chgData name="Pulay, Dave" userId="df1f369e-8a71-4a1c-b338-c13b364ba033" providerId="ADAL" clId="{A375ABD7-DAC8-462A-A597-9D2363CCEAC2}" dt="2022-07-26T18:21:38.995" v="254" actId="26606"/>
          <ac:spMkLst>
            <pc:docMk/>
            <pc:sldMk cId="651158173" sldId="258"/>
            <ac:spMk id="3" creationId="{6E92B333-132D-616F-A695-40905DEC7193}"/>
          </ac:spMkLst>
        </pc:spChg>
        <pc:spChg chg="add del">
          <ac:chgData name="Pulay, Dave" userId="df1f369e-8a71-4a1c-b338-c13b364ba033" providerId="ADAL" clId="{A375ABD7-DAC8-462A-A597-9D2363CCEAC2}" dt="2022-07-26T18:21:34.849" v="251" actId="26606"/>
          <ac:spMkLst>
            <pc:docMk/>
            <pc:sldMk cId="651158173" sldId="258"/>
            <ac:spMk id="8" creationId="{A65AC7D1-EAA9-48F5-B509-60A7F50BF703}"/>
          </ac:spMkLst>
        </pc:spChg>
        <pc:spChg chg="add del">
          <ac:chgData name="Pulay, Dave" userId="df1f369e-8a71-4a1c-b338-c13b364ba033" providerId="ADAL" clId="{A375ABD7-DAC8-462A-A597-9D2363CCEAC2}" dt="2022-07-26T18:21:32.882" v="249" actId="26606"/>
          <ac:spMkLst>
            <pc:docMk/>
            <pc:sldMk cId="651158173" sldId="258"/>
            <ac:spMk id="9" creationId="{655AE6B0-AC9E-4167-806F-E9DB135FC46B}"/>
          </ac:spMkLst>
        </pc:spChg>
        <pc:spChg chg="add del">
          <ac:chgData name="Pulay, Dave" userId="df1f369e-8a71-4a1c-b338-c13b364ba033" providerId="ADAL" clId="{A375ABD7-DAC8-462A-A597-9D2363CCEAC2}" dt="2022-07-26T18:21:34.849" v="251" actId="26606"/>
          <ac:spMkLst>
            <pc:docMk/>
            <pc:sldMk cId="651158173" sldId="258"/>
            <ac:spMk id="10" creationId="{D6320AF9-619A-4175-865B-5663E1AEF4C5}"/>
          </ac:spMkLst>
        </pc:spChg>
        <pc:spChg chg="add del">
          <ac:chgData name="Pulay, Dave" userId="df1f369e-8a71-4a1c-b338-c13b364ba033" providerId="ADAL" clId="{A375ABD7-DAC8-462A-A597-9D2363CCEAC2}" dt="2022-07-26T18:21:34.849" v="251" actId="26606"/>
          <ac:spMkLst>
            <pc:docMk/>
            <pc:sldMk cId="651158173" sldId="258"/>
            <ac:spMk id="16" creationId="{7E018740-5C2B-4A41-AC1A-7E68D1EC1954}"/>
          </ac:spMkLst>
        </pc:spChg>
        <pc:spChg chg="add del">
          <ac:chgData name="Pulay, Dave" userId="df1f369e-8a71-4a1c-b338-c13b364ba033" providerId="ADAL" clId="{A375ABD7-DAC8-462A-A597-9D2363CCEAC2}" dt="2022-07-26T18:21:34.849" v="251" actId="26606"/>
          <ac:spMkLst>
            <pc:docMk/>
            <pc:sldMk cId="651158173" sldId="258"/>
            <ac:spMk id="18" creationId="{166F75A4-C475-4941-8EE2-B80A06A2C1BB}"/>
          </ac:spMkLst>
        </pc:spChg>
        <pc:spChg chg="add del">
          <ac:chgData name="Pulay, Dave" userId="df1f369e-8a71-4a1c-b338-c13b364ba033" providerId="ADAL" clId="{A375ABD7-DAC8-462A-A597-9D2363CCEAC2}" dt="2022-07-26T18:21:34.849" v="251" actId="26606"/>
          <ac:spMkLst>
            <pc:docMk/>
            <pc:sldMk cId="651158173" sldId="258"/>
            <ac:spMk id="20" creationId="{A032553A-72E8-4B0D-8405-FF9771C9AF05}"/>
          </ac:spMkLst>
        </pc:spChg>
        <pc:spChg chg="add del">
          <ac:chgData name="Pulay, Dave" userId="df1f369e-8a71-4a1c-b338-c13b364ba033" providerId="ADAL" clId="{A375ABD7-DAC8-462A-A597-9D2363CCEAC2}" dt="2022-07-26T18:21:32.882" v="249" actId="26606"/>
          <ac:spMkLst>
            <pc:docMk/>
            <pc:sldMk cId="651158173" sldId="258"/>
            <ac:spMk id="22" creationId="{87BD1F4E-A66D-4C06-86DA-8D56CA7A3B41}"/>
          </ac:spMkLst>
        </pc:spChg>
        <pc:spChg chg="add del">
          <ac:chgData name="Pulay, Dave" userId="df1f369e-8a71-4a1c-b338-c13b364ba033" providerId="ADAL" clId="{A375ABD7-DAC8-462A-A597-9D2363CCEAC2}" dt="2022-07-26T18:21:34.849" v="251" actId="26606"/>
          <ac:spMkLst>
            <pc:docMk/>
            <pc:sldMk cId="651158173" sldId="258"/>
            <ac:spMk id="24" creationId="{1F9D6ACB-2FF4-49F9-978A-E0D5327FC635}"/>
          </ac:spMkLst>
        </pc:spChg>
        <pc:spChg chg="add del">
          <ac:chgData name="Pulay, Dave" userId="df1f369e-8a71-4a1c-b338-c13b364ba033" providerId="ADAL" clId="{A375ABD7-DAC8-462A-A597-9D2363CCEAC2}" dt="2022-07-26T18:21:34.849" v="251" actId="26606"/>
          <ac:spMkLst>
            <pc:docMk/>
            <pc:sldMk cId="651158173" sldId="258"/>
            <ac:spMk id="25" creationId="{765800AC-C3B9-498E-87BC-29FAE4C76B21}"/>
          </ac:spMkLst>
        </pc:spChg>
        <pc:spChg chg="add del">
          <ac:chgData name="Pulay, Dave" userId="df1f369e-8a71-4a1c-b338-c13b364ba033" providerId="ADAL" clId="{A375ABD7-DAC8-462A-A597-9D2363CCEAC2}" dt="2022-07-26T18:21:34.849" v="251" actId="26606"/>
          <ac:spMkLst>
            <pc:docMk/>
            <pc:sldMk cId="651158173" sldId="258"/>
            <ac:spMk id="26" creationId="{142BFA2A-77A0-4F60-A32A-685681C84889}"/>
          </ac:spMkLst>
        </pc:spChg>
        <pc:spChg chg="add del">
          <ac:chgData name="Pulay, Dave" userId="df1f369e-8a71-4a1c-b338-c13b364ba033" providerId="ADAL" clId="{A375ABD7-DAC8-462A-A597-9D2363CCEAC2}" dt="2022-07-26T18:21:34.849" v="251" actId="26606"/>
          <ac:spMkLst>
            <pc:docMk/>
            <pc:sldMk cId="651158173" sldId="258"/>
            <ac:spMk id="27" creationId="{6E92B333-132D-616F-A695-40905DEC7193}"/>
          </ac:spMkLst>
        </pc:spChg>
        <pc:spChg chg="add del">
          <ac:chgData name="Pulay, Dave" userId="df1f369e-8a71-4a1c-b338-c13b364ba033" providerId="ADAL" clId="{A375ABD7-DAC8-462A-A597-9D2363CCEAC2}" dt="2022-07-26T18:21:38.982" v="253" actId="26606"/>
          <ac:spMkLst>
            <pc:docMk/>
            <pc:sldMk cId="651158173" sldId="258"/>
            <ac:spMk id="30" creationId="{6E92B333-132D-616F-A695-40905DEC7193}"/>
          </ac:spMkLst>
        </pc:spChg>
        <pc:spChg chg="add del">
          <ac:chgData name="Pulay, Dave" userId="df1f369e-8a71-4a1c-b338-c13b364ba033" providerId="ADAL" clId="{A375ABD7-DAC8-462A-A597-9D2363CCEAC2}" dt="2022-07-26T18:22:54.170" v="263" actId="26606"/>
          <ac:spMkLst>
            <pc:docMk/>
            <pc:sldMk cId="651158173" sldId="258"/>
            <ac:spMk id="32" creationId="{CE3A6A76-AE5D-49AE-9D49-90C0F1548261}"/>
          </ac:spMkLst>
        </pc:spChg>
        <pc:spChg chg="add mod">
          <ac:chgData name="Pulay, Dave" userId="df1f369e-8a71-4a1c-b338-c13b364ba033" providerId="ADAL" clId="{A375ABD7-DAC8-462A-A597-9D2363CCEAC2}" dt="2022-08-03T12:36:14.413" v="2750" actId="115"/>
          <ac:spMkLst>
            <pc:docMk/>
            <pc:sldMk cId="651158173" sldId="258"/>
            <ac:spMk id="40" creationId="{6E92B333-132D-616F-A695-40905DEC7193}"/>
          </ac:spMkLst>
        </pc:spChg>
        <pc:spChg chg="add">
          <ac:chgData name="Pulay, Dave" userId="df1f369e-8a71-4a1c-b338-c13b364ba033" providerId="ADAL" clId="{A375ABD7-DAC8-462A-A597-9D2363CCEAC2}" dt="2022-07-26T18:22:54.170" v="263" actId="26606"/>
          <ac:spMkLst>
            <pc:docMk/>
            <pc:sldMk cId="651158173" sldId="258"/>
            <ac:spMk id="45" creationId="{A65AC7D1-EAA9-48F5-B509-60A7F50BF703}"/>
          </ac:spMkLst>
        </pc:spChg>
        <pc:spChg chg="add">
          <ac:chgData name="Pulay, Dave" userId="df1f369e-8a71-4a1c-b338-c13b364ba033" providerId="ADAL" clId="{A375ABD7-DAC8-462A-A597-9D2363CCEAC2}" dt="2022-07-26T18:22:54.170" v="263" actId="26606"/>
          <ac:spMkLst>
            <pc:docMk/>
            <pc:sldMk cId="651158173" sldId="258"/>
            <ac:spMk id="47" creationId="{D6320AF9-619A-4175-865B-5663E1AEF4C5}"/>
          </ac:spMkLst>
        </pc:spChg>
        <pc:spChg chg="add">
          <ac:chgData name="Pulay, Dave" userId="df1f369e-8a71-4a1c-b338-c13b364ba033" providerId="ADAL" clId="{A375ABD7-DAC8-462A-A597-9D2363CCEAC2}" dt="2022-07-26T18:22:54.170" v="263" actId="26606"/>
          <ac:spMkLst>
            <pc:docMk/>
            <pc:sldMk cId="651158173" sldId="258"/>
            <ac:spMk id="53" creationId="{7E018740-5C2B-4A41-AC1A-7E68D1EC1954}"/>
          </ac:spMkLst>
        </pc:spChg>
        <pc:spChg chg="add">
          <ac:chgData name="Pulay, Dave" userId="df1f369e-8a71-4a1c-b338-c13b364ba033" providerId="ADAL" clId="{A375ABD7-DAC8-462A-A597-9D2363CCEAC2}" dt="2022-07-26T18:22:54.170" v="263" actId="26606"/>
          <ac:spMkLst>
            <pc:docMk/>
            <pc:sldMk cId="651158173" sldId="258"/>
            <ac:spMk id="55" creationId="{166F75A4-C475-4941-8EE2-B80A06A2C1BB}"/>
          </ac:spMkLst>
        </pc:spChg>
        <pc:spChg chg="add">
          <ac:chgData name="Pulay, Dave" userId="df1f369e-8a71-4a1c-b338-c13b364ba033" providerId="ADAL" clId="{A375ABD7-DAC8-462A-A597-9D2363CCEAC2}" dt="2022-07-26T18:22:54.170" v="263" actId="26606"/>
          <ac:spMkLst>
            <pc:docMk/>
            <pc:sldMk cId="651158173" sldId="258"/>
            <ac:spMk id="57" creationId="{A032553A-72E8-4B0D-8405-FF9771C9AF05}"/>
          </ac:spMkLst>
        </pc:spChg>
        <pc:spChg chg="add">
          <ac:chgData name="Pulay, Dave" userId="df1f369e-8a71-4a1c-b338-c13b364ba033" providerId="ADAL" clId="{A375ABD7-DAC8-462A-A597-9D2363CCEAC2}" dt="2022-07-26T18:22:54.170" v="263" actId="26606"/>
          <ac:spMkLst>
            <pc:docMk/>
            <pc:sldMk cId="651158173" sldId="258"/>
            <ac:spMk id="59" creationId="{765800AC-C3B9-498E-87BC-29FAE4C76B21}"/>
          </ac:spMkLst>
        </pc:spChg>
        <pc:spChg chg="add">
          <ac:chgData name="Pulay, Dave" userId="df1f369e-8a71-4a1c-b338-c13b364ba033" providerId="ADAL" clId="{A375ABD7-DAC8-462A-A597-9D2363CCEAC2}" dt="2022-07-26T18:22:54.170" v="263" actId="26606"/>
          <ac:spMkLst>
            <pc:docMk/>
            <pc:sldMk cId="651158173" sldId="258"/>
            <ac:spMk id="61" creationId="{1F9D6ACB-2FF4-49F9-978A-E0D5327FC635}"/>
          </ac:spMkLst>
        </pc:spChg>
        <pc:spChg chg="add">
          <ac:chgData name="Pulay, Dave" userId="df1f369e-8a71-4a1c-b338-c13b364ba033" providerId="ADAL" clId="{A375ABD7-DAC8-462A-A597-9D2363CCEAC2}" dt="2022-07-26T18:22:54.170" v="263" actId="26606"/>
          <ac:spMkLst>
            <pc:docMk/>
            <pc:sldMk cId="651158173" sldId="258"/>
            <ac:spMk id="63" creationId="{142BFA2A-77A0-4F60-A32A-685681C84889}"/>
          </ac:spMkLst>
        </pc:spChg>
        <pc:grpChg chg="add del">
          <ac:chgData name="Pulay, Dave" userId="df1f369e-8a71-4a1c-b338-c13b364ba033" providerId="ADAL" clId="{A375ABD7-DAC8-462A-A597-9D2363CCEAC2}" dt="2022-07-26T18:21:32.882" v="249" actId="26606"/>
          <ac:grpSpMkLst>
            <pc:docMk/>
            <pc:sldMk cId="651158173" sldId="258"/>
            <ac:grpSpMk id="11" creationId="{3523416A-383B-4FDC-B4C9-D8EDDFE9C043}"/>
          </ac:grpSpMkLst>
        </pc:grpChg>
        <pc:grpChg chg="add del">
          <ac:chgData name="Pulay, Dave" userId="df1f369e-8a71-4a1c-b338-c13b364ba033" providerId="ADAL" clId="{A375ABD7-DAC8-462A-A597-9D2363CCEAC2}" dt="2022-07-26T18:22:54.170" v="263" actId="26606"/>
          <ac:grpSpMkLst>
            <pc:docMk/>
            <pc:sldMk cId="651158173" sldId="258"/>
            <ac:grpSpMk id="33" creationId="{A9A5CCB5-EF7C-48C3-B6DF-ADC1771CCD09}"/>
          </ac:grpSpMkLst>
        </pc:grpChg>
        <pc:graphicFrameChg chg="add del">
          <ac:chgData name="Pulay, Dave" userId="df1f369e-8a71-4a1c-b338-c13b364ba033" providerId="ADAL" clId="{A375ABD7-DAC8-462A-A597-9D2363CCEAC2}" dt="2022-07-26T18:21:32.882" v="249" actId="26606"/>
          <ac:graphicFrameMkLst>
            <pc:docMk/>
            <pc:sldMk cId="651158173" sldId="258"/>
            <ac:graphicFrameMk id="5" creationId="{2AF5BE3B-39E6-E7F5-C33E-46AB0752D34B}"/>
          </ac:graphicFrameMkLst>
        </pc:graphicFrameChg>
        <pc:cxnChg chg="add del">
          <ac:chgData name="Pulay, Dave" userId="df1f369e-8a71-4a1c-b338-c13b364ba033" providerId="ADAL" clId="{A375ABD7-DAC8-462A-A597-9D2363CCEAC2}" dt="2022-07-26T18:21:34.849" v="251" actId="26606"/>
          <ac:cxnSpMkLst>
            <pc:docMk/>
            <pc:sldMk cId="651158173" sldId="258"/>
            <ac:cxnSpMk id="12" creationId="{063B6EC6-D752-4EE7-908B-F8F19E8C7FEA}"/>
          </ac:cxnSpMkLst>
        </pc:cxnChg>
        <pc:cxnChg chg="add del">
          <ac:chgData name="Pulay, Dave" userId="df1f369e-8a71-4a1c-b338-c13b364ba033" providerId="ADAL" clId="{A375ABD7-DAC8-462A-A597-9D2363CCEAC2}" dt="2022-07-26T18:21:34.849" v="251" actId="26606"/>
          <ac:cxnSpMkLst>
            <pc:docMk/>
            <pc:sldMk cId="651158173" sldId="258"/>
            <ac:cxnSpMk id="14" creationId="{EFECD4E8-AD3E-4228-82A2-9461958EA94D}"/>
          </ac:cxnSpMkLst>
        </pc:cxnChg>
        <pc:cxnChg chg="add del">
          <ac:chgData name="Pulay, Dave" userId="df1f369e-8a71-4a1c-b338-c13b364ba033" providerId="ADAL" clId="{A375ABD7-DAC8-462A-A597-9D2363CCEAC2}" dt="2022-07-26T18:21:38.982" v="253" actId="26606"/>
          <ac:cxnSpMkLst>
            <pc:docMk/>
            <pc:sldMk cId="651158173" sldId="258"/>
            <ac:cxnSpMk id="29" creationId="{0B5F7E3B-C5F1-40E0-A491-558BAFBC1127}"/>
          </ac:cxnSpMkLst>
        </pc:cxnChg>
        <pc:cxnChg chg="add">
          <ac:chgData name="Pulay, Dave" userId="df1f369e-8a71-4a1c-b338-c13b364ba033" providerId="ADAL" clId="{A375ABD7-DAC8-462A-A597-9D2363CCEAC2}" dt="2022-07-26T18:22:54.170" v="263" actId="26606"/>
          <ac:cxnSpMkLst>
            <pc:docMk/>
            <pc:sldMk cId="651158173" sldId="258"/>
            <ac:cxnSpMk id="49" creationId="{063B6EC6-D752-4EE7-908B-F8F19E8C7FEA}"/>
          </ac:cxnSpMkLst>
        </pc:cxnChg>
        <pc:cxnChg chg="add">
          <ac:chgData name="Pulay, Dave" userId="df1f369e-8a71-4a1c-b338-c13b364ba033" providerId="ADAL" clId="{A375ABD7-DAC8-462A-A597-9D2363CCEAC2}" dt="2022-07-26T18:22:54.170" v="263" actId="26606"/>
          <ac:cxnSpMkLst>
            <pc:docMk/>
            <pc:sldMk cId="651158173" sldId="258"/>
            <ac:cxnSpMk id="51" creationId="{EFECD4E8-AD3E-4228-82A2-9461958EA94D}"/>
          </ac:cxnSpMkLst>
        </pc:cxnChg>
      </pc:sldChg>
      <pc:sldChg chg="addSp modSp new del mod">
        <pc:chgData name="Pulay, Dave" userId="df1f369e-8a71-4a1c-b338-c13b364ba033" providerId="ADAL" clId="{A375ABD7-DAC8-462A-A597-9D2363CCEAC2}" dt="2022-07-25T19:03:22.898" v="94" actId="47"/>
        <pc:sldMkLst>
          <pc:docMk/>
          <pc:sldMk cId="444094286" sldId="259"/>
        </pc:sldMkLst>
        <pc:picChg chg="add mod">
          <ac:chgData name="Pulay, Dave" userId="df1f369e-8a71-4a1c-b338-c13b364ba033" providerId="ADAL" clId="{A375ABD7-DAC8-462A-A597-9D2363CCEAC2}" dt="2022-07-25T19:03:17.869" v="93" actId="962"/>
          <ac:picMkLst>
            <pc:docMk/>
            <pc:sldMk cId="444094286" sldId="259"/>
            <ac:picMk id="4" creationId="{95D2B56F-6692-57DF-5116-34E67FBE223E}"/>
          </ac:picMkLst>
        </pc:picChg>
      </pc:sldChg>
      <pc:sldChg chg="addSp delSp modSp add mod ord setBg">
        <pc:chgData name="Pulay, Dave" userId="df1f369e-8a71-4a1c-b338-c13b364ba033" providerId="ADAL" clId="{A375ABD7-DAC8-462A-A597-9D2363CCEAC2}" dt="2022-07-26T18:52:15.626" v="555" actId="1076"/>
        <pc:sldMkLst>
          <pc:docMk/>
          <pc:sldMk cId="2457754154" sldId="259"/>
        </pc:sldMkLst>
        <pc:spChg chg="mod">
          <ac:chgData name="Pulay, Dave" userId="df1f369e-8a71-4a1c-b338-c13b364ba033" providerId="ADAL" clId="{A375ABD7-DAC8-462A-A597-9D2363CCEAC2}" dt="2022-07-26T18:52:15.626" v="555" actId="1076"/>
          <ac:spMkLst>
            <pc:docMk/>
            <pc:sldMk cId="2457754154" sldId="259"/>
            <ac:spMk id="2" creationId="{D86CEB10-EBDD-F6D5-EE16-11646D88F742}"/>
          </ac:spMkLst>
        </pc:spChg>
        <pc:spChg chg="del mod">
          <ac:chgData name="Pulay, Dave" userId="df1f369e-8a71-4a1c-b338-c13b364ba033" providerId="ADAL" clId="{A375ABD7-DAC8-462A-A597-9D2363CCEAC2}" dt="2022-07-25T19:04:50.910" v="99" actId="478"/>
          <ac:spMkLst>
            <pc:docMk/>
            <pc:sldMk cId="2457754154" sldId="259"/>
            <ac:spMk id="3" creationId="{6E92B333-132D-616F-A695-40905DEC7193}"/>
          </ac:spMkLst>
        </pc:spChg>
        <pc:spChg chg="add del mod">
          <ac:chgData name="Pulay, Dave" userId="df1f369e-8a71-4a1c-b338-c13b364ba033" providerId="ADAL" clId="{A375ABD7-DAC8-462A-A597-9D2363CCEAC2}" dt="2022-07-25T19:05:00.353" v="100" actId="22"/>
          <ac:spMkLst>
            <pc:docMk/>
            <pc:sldMk cId="2457754154" sldId="259"/>
            <ac:spMk id="5" creationId="{C94278E6-443B-9679-5E42-B00F3E3CCA8A}"/>
          </ac:spMkLst>
        </pc:spChg>
        <pc:spChg chg="add del mod">
          <ac:chgData name="Pulay, Dave" userId="df1f369e-8a71-4a1c-b338-c13b364ba033" providerId="ADAL" clId="{A375ABD7-DAC8-462A-A597-9D2363CCEAC2}" dt="2022-07-25T19:08:29.705" v="106" actId="478"/>
          <ac:spMkLst>
            <pc:docMk/>
            <pc:sldMk cId="2457754154" sldId="259"/>
            <ac:spMk id="9" creationId="{7B7317FE-8D3B-1997-36AC-1C1B7B46440D}"/>
          </ac:spMkLst>
        </pc:spChg>
        <pc:spChg chg="mod">
          <ac:chgData name="Pulay, Dave" userId="df1f369e-8a71-4a1c-b338-c13b364ba033" providerId="ADAL" clId="{A375ABD7-DAC8-462A-A597-9D2363CCEAC2}" dt="2022-07-25T19:08:25.406" v="105" actId="1076"/>
          <ac:spMkLst>
            <pc:docMk/>
            <pc:sldMk cId="2457754154" sldId="259"/>
            <ac:spMk id="11" creationId="{8D1769E9-587F-B017-1AD6-DE5F9878D599}"/>
          </ac:spMkLst>
        </pc:spChg>
        <pc:spChg chg="add">
          <ac:chgData name="Pulay, Dave" userId="df1f369e-8a71-4a1c-b338-c13b364ba033" providerId="ADAL" clId="{A375ABD7-DAC8-462A-A597-9D2363CCEAC2}" dt="2022-07-25T19:09:59.645" v="111" actId="26606"/>
          <ac:spMkLst>
            <pc:docMk/>
            <pc:sldMk cId="2457754154" sldId="259"/>
            <ac:spMk id="24" creationId="{66D61E08-70C3-48D8-BEA0-787111DC30DA}"/>
          </ac:spMkLst>
        </pc:spChg>
        <pc:spChg chg="add">
          <ac:chgData name="Pulay, Dave" userId="df1f369e-8a71-4a1c-b338-c13b364ba033" providerId="ADAL" clId="{A375ABD7-DAC8-462A-A597-9D2363CCEAC2}" dt="2022-07-25T19:09:59.645" v="111" actId="26606"/>
          <ac:spMkLst>
            <pc:docMk/>
            <pc:sldMk cId="2457754154" sldId="259"/>
            <ac:spMk id="26" creationId="{FC55298F-0AE5-478E-AD2B-03C2614C5833}"/>
          </ac:spMkLst>
        </pc:spChg>
        <pc:spChg chg="add">
          <ac:chgData name="Pulay, Dave" userId="df1f369e-8a71-4a1c-b338-c13b364ba033" providerId="ADAL" clId="{A375ABD7-DAC8-462A-A597-9D2363CCEAC2}" dt="2022-07-25T19:09:59.645" v="111" actId="26606"/>
          <ac:spMkLst>
            <pc:docMk/>
            <pc:sldMk cId="2457754154" sldId="259"/>
            <ac:spMk id="28" creationId="{C180E4EA-0B63-4779-A895-7E90E71088F3}"/>
          </ac:spMkLst>
        </pc:spChg>
        <pc:spChg chg="add">
          <ac:chgData name="Pulay, Dave" userId="df1f369e-8a71-4a1c-b338-c13b364ba033" providerId="ADAL" clId="{A375ABD7-DAC8-462A-A597-9D2363CCEAC2}" dt="2022-07-25T19:09:59.645" v="111" actId="26606"/>
          <ac:spMkLst>
            <pc:docMk/>
            <pc:sldMk cId="2457754154" sldId="259"/>
            <ac:spMk id="30" creationId="{CEE01D9D-3DE8-4EED-B0D3-8F3C79CC7673}"/>
          </ac:spMkLst>
        </pc:spChg>
        <pc:spChg chg="add">
          <ac:chgData name="Pulay, Dave" userId="df1f369e-8a71-4a1c-b338-c13b364ba033" providerId="ADAL" clId="{A375ABD7-DAC8-462A-A597-9D2363CCEAC2}" dt="2022-07-25T19:09:59.645" v="111" actId="26606"/>
          <ac:spMkLst>
            <pc:docMk/>
            <pc:sldMk cId="2457754154" sldId="259"/>
            <ac:spMk id="32" creationId="{89AF5CE9-607F-43F4-8983-DCD6DA4051FD}"/>
          </ac:spMkLst>
        </pc:spChg>
        <pc:spChg chg="add">
          <ac:chgData name="Pulay, Dave" userId="df1f369e-8a71-4a1c-b338-c13b364ba033" providerId="ADAL" clId="{A375ABD7-DAC8-462A-A597-9D2363CCEAC2}" dt="2022-07-25T19:09:59.645" v="111" actId="26606"/>
          <ac:spMkLst>
            <pc:docMk/>
            <pc:sldMk cId="2457754154" sldId="259"/>
            <ac:spMk id="34" creationId="{6EEA2DBD-9E1E-4521-8C01-F32AD18A89E3}"/>
          </ac:spMkLst>
        </pc:spChg>
        <pc:spChg chg="add">
          <ac:chgData name="Pulay, Dave" userId="df1f369e-8a71-4a1c-b338-c13b364ba033" providerId="ADAL" clId="{A375ABD7-DAC8-462A-A597-9D2363CCEAC2}" dt="2022-07-25T19:09:59.645" v="111" actId="26606"/>
          <ac:spMkLst>
            <pc:docMk/>
            <pc:sldMk cId="2457754154" sldId="259"/>
            <ac:spMk id="36" creationId="{15BBD2C1-BA9B-46A9-A27A-33498B169272}"/>
          </ac:spMkLst>
        </pc:spChg>
        <pc:grpChg chg="mod">
          <ac:chgData name="Pulay, Dave" userId="df1f369e-8a71-4a1c-b338-c13b364ba033" providerId="ADAL" clId="{A375ABD7-DAC8-462A-A597-9D2363CCEAC2}" dt="2022-07-25T19:08:17.333" v="103"/>
          <ac:grpSpMkLst>
            <pc:docMk/>
            <pc:sldMk cId="2457754154" sldId="259"/>
            <ac:grpSpMk id="1" creationId="{00000000-0000-0000-0000-000000000000}"/>
          </ac:grpSpMkLst>
        </pc:grpChg>
        <pc:grpChg chg="add">
          <ac:chgData name="Pulay, Dave" userId="df1f369e-8a71-4a1c-b338-c13b364ba033" providerId="ADAL" clId="{A375ABD7-DAC8-462A-A597-9D2363CCEAC2}" dt="2022-07-25T19:09:59.645" v="111" actId="26606"/>
          <ac:grpSpMkLst>
            <pc:docMk/>
            <pc:sldMk cId="2457754154" sldId="259"/>
            <ac:grpSpMk id="8" creationId="{88C9B83F-64CD-41C1-925F-A08801FFD0BD}"/>
          </ac:grpSpMkLst>
        </pc:grpChg>
        <pc:grpChg chg="add del mod">
          <ac:chgData name="Pulay, Dave" userId="df1f369e-8a71-4a1c-b338-c13b364ba033" providerId="ADAL" clId="{A375ABD7-DAC8-462A-A597-9D2363CCEAC2}" dt="2022-07-25T19:08:29.705" v="106" actId="478"/>
          <ac:grpSpMkLst>
            <pc:docMk/>
            <pc:sldMk cId="2457754154" sldId="259"/>
            <ac:grpSpMk id="10" creationId="{113195DE-F785-9D62-ED72-6E416DF2189E}"/>
          </ac:grpSpMkLst>
        </pc:grpChg>
        <pc:grpChg chg="add del">
          <ac:chgData name="Pulay, Dave" userId="df1f369e-8a71-4a1c-b338-c13b364ba033" providerId="ADAL" clId="{A375ABD7-DAC8-462A-A597-9D2363CCEAC2}" dt="2022-07-25T19:09:40.600" v="109" actId="26606"/>
          <ac:grpSpMkLst>
            <pc:docMk/>
            <pc:sldMk cId="2457754154" sldId="259"/>
            <ac:grpSpMk id="18" creationId="{B4DE830A-B531-4A3B-96F6-0ECE88B08555}"/>
          </ac:grpSpMkLst>
        </pc:grpChg>
        <pc:picChg chg="add">
          <ac:chgData name="Pulay, Dave" userId="df1f369e-8a71-4a1c-b338-c13b364ba033" providerId="ADAL" clId="{A375ABD7-DAC8-462A-A597-9D2363CCEAC2}" dt="2022-07-25T19:09:59.645" v="111" actId="26606"/>
          <ac:picMkLst>
            <pc:docMk/>
            <pc:sldMk cId="2457754154" sldId="259"/>
            <ac:picMk id="4" creationId="{6409094D-E8F5-1935-E87F-FCF623AAD0B0}"/>
          </ac:picMkLst>
        </pc:picChg>
        <pc:picChg chg="add del mod ord">
          <ac:chgData name="Pulay, Dave" userId="df1f369e-8a71-4a1c-b338-c13b364ba033" providerId="ADAL" clId="{A375ABD7-DAC8-462A-A597-9D2363CCEAC2}" dt="2022-07-25T19:07:25.084" v="102" actId="478"/>
          <ac:picMkLst>
            <pc:docMk/>
            <pc:sldMk cId="2457754154" sldId="259"/>
            <ac:picMk id="7" creationId="{A0A5C99C-F106-A445-36BD-79883F605803}"/>
          </ac:picMkLst>
        </pc:picChg>
        <pc:picChg chg="add del mod">
          <ac:chgData name="Pulay, Dave" userId="df1f369e-8a71-4a1c-b338-c13b364ba033" providerId="ADAL" clId="{A375ABD7-DAC8-462A-A597-9D2363CCEAC2}" dt="2022-07-25T19:09:43.741" v="110" actId="478"/>
          <ac:picMkLst>
            <pc:docMk/>
            <pc:sldMk cId="2457754154" sldId="259"/>
            <ac:picMk id="13" creationId="{29CEF812-74EC-9B89-4EBE-14CBC81F6C40}"/>
          </ac:picMkLst>
        </pc:picChg>
        <pc:picChg chg="mod">
          <ac:chgData name="Pulay, Dave" userId="df1f369e-8a71-4a1c-b338-c13b364ba033" providerId="ADAL" clId="{A375ABD7-DAC8-462A-A597-9D2363CCEAC2}" dt="2022-07-25T19:08:25.406" v="105" actId="1076"/>
          <ac:picMkLst>
            <pc:docMk/>
            <pc:sldMk cId="2457754154" sldId="259"/>
            <ac:picMk id="1028" creationId="{35788533-10A2-96EB-DDCB-7C7DFCF15910}"/>
          </ac:picMkLst>
        </pc:picChg>
        <pc:cxnChg chg="add">
          <ac:chgData name="Pulay, Dave" userId="df1f369e-8a71-4a1c-b338-c13b364ba033" providerId="ADAL" clId="{A375ABD7-DAC8-462A-A597-9D2363CCEAC2}" dt="2022-07-25T19:09:59.645" v="111" actId="26606"/>
          <ac:cxnSpMkLst>
            <pc:docMk/>
            <pc:sldMk cId="2457754154" sldId="259"/>
            <ac:cxnSpMk id="20" creationId="{A57C1A16-B8AB-4D99-A195-A38F556A6486}"/>
          </ac:cxnSpMkLst>
        </pc:cxnChg>
        <pc:cxnChg chg="add">
          <ac:chgData name="Pulay, Dave" userId="df1f369e-8a71-4a1c-b338-c13b364ba033" providerId="ADAL" clId="{A375ABD7-DAC8-462A-A597-9D2363CCEAC2}" dt="2022-07-25T19:09:59.645" v="111" actId="26606"/>
          <ac:cxnSpMkLst>
            <pc:docMk/>
            <pc:sldMk cId="2457754154" sldId="259"/>
            <ac:cxnSpMk id="22" creationId="{F8A9B20B-D1DD-4573-B5EC-558029519236}"/>
          </ac:cxnSpMkLst>
        </pc:cxnChg>
      </pc:sldChg>
      <pc:sldChg chg="addSp delSp modSp new del mod setBg setClrOvrMap">
        <pc:chgData name="Pulay, Dave" userId="df1f369e-8a71-4a1c-b338-c13b364ba033" providerId="ADAL" clId="{A375ABD7-DAC8-462A-A597-9D2363CCEAC2}" dt="2022-07-26T18:24:03.703" v="269" actId="2696"/>
        <pc:sldMkLst>
          <pc:docMk/>
          <pc:sldMk cId="2913566552" sldId="260"/>
        </pc:sldMkLst>
        <pc:spChg chg="mod ord">
          <ac:chgData name="Pulay, Dave" userId="df1f369e-8a71-4a1c-b338-c13b364ba033" providerId="ADAL" clId="{A375ABD7-DAC8-462A-A597-9D2363CCEAC2}" dt="2022-07-26T18:23:24.401" v="266" actId="26606"/>
          <ac:spMkLst>
            <pc:docMk/>
            <pc:sldMk cId="2913566552" sldId="260"/>
            <ac:spMk id="2" creationId="{C6415879-C0BE-7589-7205-742EC153364A}"/>
          </ac:spMkLst>
        </pc:spChg>
        <pc:spChg chg="del mod">
          <ac:chgData name="Pulay, Dave" userId="df1f369e-8a71-4a1c-b338-c13b364ba033" providerId="ADAL" clId="{A375ABD7-DAC8-462A-A597-9D2363CCEAC2}" dt="2022-07-26T18:22:03.798" v="259" actId="26606"/>
          <ac:spMkLst>
            <pc:docMk/>
            <pc:sldMk cId="2913566552" sldId="260"/>
            <ac:spMk id="3" creationId="{9F2B8307-8F59-6B65-77DE-E627C0BC2F0C}"/>
          </ac:spMkLst>
        </pc:spChg>
        <pc:spChg chg="add del">
          <ac:chgData name="Pulay, Dave" userId="df1f369e-8a71-4a1c-b338-c13b364ba033" providerId="ADAL" clId="{A375ABD7-DAC8-462A-A597-9D2363CCEAC2}" dt="2022-07-26T18:22:03.798" v="259" actId="26606"/>
          <ac:spMkLst>
            <pc:docMk/>
            <pc:sldMk cId="2913566552" sldId="260"/>
            <ac:spMk id="8" creationId="{A65AC7D1-EAA9-48F5-B509-60A7F50BF703}"/>
          </ac:spMkLst>
        </pc:spChg>
        <pc:spChg chg="add del">
          <ac:chgData name="Pulay, Dave" userId="df1f369e-8a71-4a1c-b338-c13b364ba033" providerId="ADAL" clId="{A375ABD7-DAC8-462A-A597-9D2363CCEAC2}" dt="2022-07-26T18:22:03.798" v="259" actId="26606"/>
          <ac:spMkLst>
            <pc:docMk/>
            <pc:sldMk cId="2913566552" sldId="260"/>
            <ac:spMk id="10" creationId="{D6320AF9-619A-4175-865B-5663E1AEF4C5}"/>
          </ac:spMkLst>
        </pc:spChg>
        <pc:spChg chg="add del">
          <ac:chgData name="Pulay, Dave" userId="df1f369e-8a71-4a1c-b338-c13b364ba033" providerId="ADAL" clId="{A375ABD7-DAC8-462A-A597-9D2363CCEAC2}" dt="2022-07-26T18:22:03.798" v="259" actId="26606"/>
          <ac:spMkLst>
            <pc:docMk/>
            <pc:sldMk cId="2913566552" sldId="260"/>
            <ac:spMk id="16" creationId="{7E018740-5C2B-4A41-AC1A-7E68D1EC1954}"/>
          </ac:spMkLst>
        </pc:spChg>
        <pc:spChg chg="add del">
          <ac:chgData name="Pulay, Dave" userId="df1f369e-8a71-4a1c-b338-c13b364ba033" providerId="ADAL" clId="{A375ABD7-DAC8-462A-A597-9D2363CCEAC2}" dt="2022-07-26T18:22:03.798" v="259" actId="26606"/>
          <ac:spMkLst>
            <pc:docMk/>
            <pc:sldMk cId="2913566552" sldId="260"/>
            <ac:spMk id="18" creationId="{166F75A4-C475-4941-8EE2-B80A06A2C1BB}"/>
          </ac:spMkLst>
        </pc:spChg>
        <pc:spChg chg="add del">
          <ac:chgData name="Pulay, Dave" userId="df1f369e-8a71-4a1c-b338-c13b364ba033" providerId="ADAL" clId="{A375ABD7-DAC8-462A-A597-9D2363CCEAC2}" dt="2022-07-26T18:22:03.798" v="259" actId="26606"/>
          <ac:spMkLst>
            <pc:docMk/>
            <pc:sldMk cId="2913566552" sldId="260"/>
            <ac:spMk id="20" creationId="{A032553A-72E8-4B0D-8405-FF9771C9AF05}"/>
          </ac:spMkLst>
        </pc:spChg>
        <pc:spChg chg="add del">
          <ac:chgData name="Pulay, Dave" userId="df1f369e-8a71-4a1c-b338-c13b364ba033" providerId="ADAL" clId="{A375ABD7-DAC8-462A-A597-9D2363CCEAC2}" dt="2022-07-26T18:22:03.798" v="259" actId="26606"/>
          <ac:spMkLst>
            <pc:docMk/>
            <pc:sldMk cId="2913566552" sldId="260"/>
            <ac:spMk id="22" creationId="{765800AC-C3B9-498E-87BC-29FAE4C76B21}"/>
          </ac:spMkLst>
        </pc:spChg>
        <pc:spChg chg="add del">
          <ac:chgData name="Pulay, Dave" userId="df1f369e-8a71-4a1c-b338-c13b364ba033" providerId="ADAL" clId="{A375ABD7-DAC8-462A-A597-9D2363CCEAC2}" dt="2022-07-26T18:22:03.798" v="259" actId="26606"/>
          <ac:spMkLst>
            <pc:docMk/>
            <pc:sldMk cId="2913566552" sldId="260"/>
            <ac:spMk id="24" creationId="{1F9D6ACB-2FF4-49F9-978A-E0D5327FC635}"/>
          </ac:spMkLst>
        </pc:spChg>
        <pc:spChg chg="add del">
          <ac:chgData name="Pulay, Dave" userId="df1f369e-8a71-4a1c-b338-c13b364ba033" providerId="ADAL" clId="{A375ABD7-DAC8-462A-A597-9D2363CCEAC2}" dt="2022-07-26T18:22:03.798" v="259" actId="26606"/>
          <ac:spMkLst>
            <pc:docMk/>
            <pc:sldMk cId="2913566552" sldId="260"/>
            <ac:spMk id="26" creationId="{142BFA2A-77A0-4F60-A32A-685681C84889}"/>
          </ac:spMkLst>
        </pc:spChg>
        <pc:spChg chg="add del">
          <ac:chgData name="Pulay, Dave" userId="df1f369e-8a71-4a1c-b338-c13b364ba033" providerId="ADAL" clId="{A375ABD7-DAC8-462A-A597-9D2363CCEAC2}" dt="2022-07-26T18:23:24.401" v="266" actId="26606"/>
          <ac:spMkLst>
            <pc:docMk/>
            <pc:sldMk cId="2913566552" sldId="260"/>
            <ac:spMk id="32" creationId="{655AE6B0-AC9E-4167-806F-E9DB135FC46B}"/>
          </ac:spMkLst>
        </pc:spChg>
        <pc:spChg chg="add del">
          <ac:chgData name="Pulay, Dave" userId="df1f369e-8a71-4a1c-b338-c13b364ba033" providerId="ADAL" clId="{A375ABD7-DAC8-462A-A597-9D2363CCEAC2}" dt="2022-07-26T18:22:03.778" v="258" actId="26606"/>
          <ac:spMkLst>
            <pc:docMk/>
            <pc:sldMk cId="2913566552" sldId="260"/>
            <ac:spMk id="33" creationId="{AF551D8B-3775-4477-88B7-7B7C350D34E4}"/>
          </ac:spMkLst>
        </pc:spChg>
        <pc:spChg chg="add del">
          <ac:chgData name="Pulay, Dave" userId="df1f369e-8a71-4a1c-b338-c13b364ba033" providerId="ADAL" clId="{A375ABD7-DAC8-462A-A597-9D2363CCEAC2}" dt="2022-07-26T18:22:03.778" v="258" actId="26606"/>
          <ac:spMkLst>
            <pc:docMk/>
            <pc:sldMk cId="2913566552" sldId="260"/>
            <ac:spMk id="34" creationId="{C52ED567-06B3-4107-9773-BBB6BD78673C}"/>
          </ac:spMkLst>
        </pc:spChg>
        <pc:spChg chg="add del">
          <ac:chgData name="Pulay, Dave" userId="df1f369e-8a71-4a1c-b338-c13b364ba033" providerId="ADAL" clId="{A375ABD7-DAC8-462A-A597-9D2363CCEAC2}" dt="2022-07-26T18:22:03.778" v="258" actId="26606"/>
          <ac:spMkLst>
            <pc:docMk/>
            <pc:sldMk cId="2913566552" sldId="260"/>
            <ac:spMk id="39" creationId="{BB934D2B-85E2-4375-94EE-B66C16BF7999}"/>
          </ac:spMkLst>
        </pc:spChg>
        <pc:spChg chg="add del">
          <ac:chgData name="Pulay, Dave" userId="df1f369e-8a71-4a1c-b338-c13b364ba033" providerId="ADAL" clId="{A375ABD7-DAC8-462A-A597-9D2363CCEAC2}" dt="2022-07-26T18:22:03.778" v="258" actId="26606"/>
          <ac:spMkLst>
            <pc:docMk/>
            <pc:sldMk cId="2913566552" sldId="260"/>
            <ac:spMk id="41" creationId="{9B445E02-D785-4565-B842-9567BBC09508}"/>
          </ac:spMkLst>
        </pc:spChg>
        <pc:spChg chg="add del">
          <ac:chgData name="Pulay, Dave" userId="df1f369e-8a71-4a1c-b338-c13b364ba033" providerId="ADAL" clId="{A375ABD7-DAC8-462A-A597-9D2363CCEAC2}" dt="2022-07-26T18:22:03.778" v="258" actId="26606"/>
          <ac:spMkLst>
            <pc:docMk/>
            <pc:sldMk cId="2913566552" sldId="260"/>
            <ac:spMk id="43" creationId="{2C153736-D102-4F57-9DE7-615AFC02B0AC}"/>
          </ac:spMkLst>
        </pc:spChg>
        <pc:spChg chg="add del">
          <ac:chgData name="Pulay, Dave" userId="df1f369e-8a71-4a1c-b338-c13b364ba033" providerId="ADAL" clId="{A375ABD7-DAC8-462A-A597-9D2363CCEAC2}" dt="2022-07-26T18:22:03.778" v="258" actId="26606"/>
          <ac:spMkLst>
            <pc:docMk/>
            <pc:sldMk cId="2913566552" sldId="260"/>
            <ac:spMk id="45" creationId="{BA407A52-66F4-4CDE-A726-FF79F3EC342D}"/>
          </ac:spMkLst>
        </pc:spChg>
        <pc:spChg chg="add del">
          <ac:chgData name="Pulay, Dave" userId="df1f369e-8a71-4a1c-b338-c13b364ba033" providerId="ADAL" clId="{A375ABD7-DAC8-462A-A597-9D2363CCEAC2}" dt="2022-07-26T18:22:03.778" v="258" actId="26606"/>
          <ac:spMkLst>
            <pc:docMk/>
            <pc:sldMk cId="2913566552" sldId="260"/>
            <ac:spMk id="47" creationId="{D28FFB34-4FC3-46F5-B900-D3B774FD0BE6}"/>
          </ac:spMkLst>
        </pc:spChg>
        <pc:spChg chg="add del">
          <ac:chgData name="Pulay, Dave" userId="df1f369e-8a71-4a1c-b338-c13b364ba033" providerId="ADAL" clId="{A375ABD7-DAC8-462A-A597-9D2363CCEAC2}" dt="2022-07-26T18:22:03.778" v="258" actId="26606"/>
          <ac:spMkLst>
            <pc:docMk/>
            <pc:sldMk cId="2913566552" sldId="260"/>
            <ac:spMk id="49" creationId="{205F7B13-ACB5-46BE-8070-0431266B183B}"/>
          </ac:spMkLst>
        </pc:spChg>
        <pc:spChg chg="add del">
          <ac:chgData name="Pulay, Dave" userId="df1f369e-8a71-4a1c-b338-c13b364ba033" providerId="ADAL" clId="{A375ABD7-DAC8-462A-A597-9D2363CCEAC2}" dt="2022-07-26T18:22:03.778" v="258" actId="26606"/>
          <ac:spMkLst>
            <pc:docMk/>
            <pc:sldMk cId="2913566552" sldId="260"/>
            <ac:spMk id="51" creationId="{D52A0D23-45DD-4DF4-ADE6-A81F409BB9FB}"/>
          </ac:spMkLst>
        </pc:spChg>
        <pc:spChg chg="add del">
          <ac:chgData name="Pulay, Dave" userId="df1f369e-8a71-4a1c-b338-c13b364ba033" providerId="ADAL" clId="{A375ABD7-DAC8-462A-A597-9D2363CCEAC2}" dt="2022-07-26T18:23:24.401" v="266" actId="26606"/>
          <ac:spMkLst>
            <pc:docMk/>
            <pc:sldMk cId="2913566552" sldId="260"/>
            <ac:spMk id="59" creationId="{87BD1F4E-A66D-4C06-86DA-8D56CA7A3B41}"/>
          </ac:spMkLst>
        </pc:spChg>
        <pc:spChg chg="add del">
          <ac:chgData name="Pulay, Dave" userId="df1f369e-8a71-4a1c-b338-c13b364ba033" providerId="ADAL" clId="{A375ABD7-DAC8-462A-A597-9D2363CCEAC2}" dt="2022-07-26T18:23:13.164" v="265" actId="26606"/>
          <ac:spMkLst>
            <pc:docMk/>
            <pc:sldMk cId="2913566552" sldId="260"/>
            <ac:spMk id="64" creationId="{9F4444CE-BC8D-4D61-B303-4C05614E62AB}"/>
          </ac:spMkLst>
        </pc:spChg>
        <pc:spChg chg="add del">
          <ac:chgData name="Pulay, Dave" userId="df1f369e-8a71-4a1c-b338-c13b364ba033" providerId="ADAL" clId="{A375ABD7-DAC8-462A-A597-9D2363CCEAC2}" dt="2022-07-26T18:23:13.164" v="265" actId="26606"/>
          <ac:spMkLst>
            <pc:docMk/>
            <pc:sldMk cId="2913566552" sldId="260"/>
            <ac:spMk id="66" creationId="{73772B81-181F-48B7-8826-4D9686D15DF5}"/>
          </ac:spMkLst>
        </pc:spChg>
        <pc:spChg chg="add del">
          <ac:chgData name="Pulay, Dave" userId="df1f369e-8a71-4a1c-b338-c13b364ba033" providerId="ADAL" clId="{A375ABD7-DAC8-462A-A597-9D2363CCEAC2}" dt="2022-07-26T18:23:13.164" v="265" actId="26606"/>
          <ac:spMkLst>
            <pc:docMk/>
            <pc:sldMk cId="2913566552" sldId="260"/>
            <ac:spMk id="68" creationId="{B2205F6E-03C6-4E92-877C-E2482F6599AA}"/>
          </ac:spMkLst>
        </pc:spChg>
        <pc:grpChg chg="add del">
          <ac:chgData name="Pulay, Dave" userId="df1f369e-8a71-4a1c-b338-c13b364ba033" providerId="ADAL" clId="{A375ABD7-DAC8-462A-A597-9D2363CCEAC2}" dt="2022-07-26T18:23:24.401" v="266" actId="26606"/>
          <ac:grpSpMkLst>
            <pc:docMk/>
            <pc:sldMk cId="2913566552" sldId="260"/>
            <ac:grpSpMk id="53" creationId="{3523416A-383B-4FDC-B4C9-D8EDDFE9C043}"/>
          </ac:grpSpMkLst>
        </pc:grpChg>
        <pc:graphicFrameChg chg="add mod modGraphic">
          <ac:chgData name="Pulay, Dave" userId="df1f369e-8a71-4a1c-b338-c13b364ba033" providerId="ADAL" clId="{A375ABD7-DAC8-462A-A597-9D2363CCEAC2}" dt="2022-07-26T18:23:24.401" v="266" actId="26606"/>
          <ac:graphicFrameMkLst>
            <pc:docMk/>
            <pc:sldMk cId="2913566552" sldId="260"/>
            <ac:graphicFrameMk id="28" creationId="{D4477C3C-A6FC-B7A2-3A84-E6CECD247E31}"/>
          </ac:graphicFrameMkLst>
        </pc:graphicFrameChg>
        <pc:cxnChg chg="add del">
          <ac:chgData name="Pulay, Dave" userId="df1f369e-8a71-4a1c-b338-c13b364ba033" providerId="ADAL" clId="{A375ABD7-DAC8-462A-A597-9D2363CCEAC2}" dt="2022-07-26T18:22:03.798" v="259" actId="26606"/>
          <ac:cxnSpMkLst>
            <pc:docMk/>
            <pc:sldMk cId="2913566552" sldId="260"/>
            <ac:cxnSpMk id="12" creationId="{063B6EC6-D752-4EE7-908B-F8F19E8C7FEA}"/>
          </ac:cxnSpMkLst>
        </pc:cxnChg>
        <pc:cxnChg chg="add del">
          <ac:chgData name="Pulay, Dave" userId="df1f369e-8a71-4a1c-b338-c13b364ba033" providerId="ADAL" clId="{A375ABD7-DAC8-462A-A597-9D2363CCEAC2}" dt="2022-07-26T18:22:03.798" v="259" actId="26606"/>
          <ac:cxnSpMkLst>
            <pc:docMk/>
            <pc:sldMk cId="2913566552" sldId="260"/>
            <ac:cxnSpMk id="14" creationId="{EFECD4E8-AD3E-4228-82A2-9461958EA94D}"/>
          </ac:cxnSpMkLst>
        </pc:cxnChg>
        <pc:cxnChg chg="add del">
          <ac:chgData name="Pulay, Dave" userId="df1f369e-8a71-4a1c-b338-c13b364ba033" providerId="ADAL" clId="{A375ABD7-DAC8-462A-A597-9D2363CCEAC2}" dt="2022-07-26T18:21:58.862" v="256" actId="26606"/>
          <ac:cxnSpMkLst>
            <pc:docMk/>
            <pc:sldMk cId="2913566552" sldId="260"/>
            <ac:cxnSpMk id="31" creationId="{0B5F7E3B-C5F1-40E0-A491-558BAFBC1127}"/>
          </ac:cxnSpMkLst>
        </pc:cxnChg>
        <pc:cxnChg chg="add del">
          <ac:chgData name="Pulay, Dave" userId="df1f369e-8a71-4a1c-b338-c13b364ba033" providerId="ADAL" clId="{A375ABD7-DAC8-462A-A597-9D2363CCEAC2}" dt="2022-07-26T18:22:03.778" v="258" actId="26606"/>
          <ac:cxnSpMkLst>
            <pc:docMk/>
            <pc:sldMk cId="2913566552" sldId="260"/>
            <ac:cxnSpMk id="35" creationId="{1A901C3D-CFAE-460D-BD0E-7D22164D7DFB}"/>
          </ac:cxnSpMkLst>
        </pc:cxnChg>
        <pc:cxnChg chg="add del">
          <ac:chgData name="Pulay, Dave" userId="df1f369e-8a71-4a1c-b338-c13b364ba033" providerId="ADAL" clId="{A375ABD7-DAC8-462A-A597-9D2363CCEAC2}" dt="2022-07-26T18:22:03.778" v="258" actId="26606"/>
          <ac:cxnSpMkLst>
            <pc:docMk/>
            <pc:sldMk cId="2913566552" sldId="260"/>
            <ac:cxnSpMk id="37" creationId="{837C0EA9-1437-4437-9D20-2BBDA1AA9FF8}"/>
          </ac:cxnSpMkLst>
        </pc:cxnChg>
      </pc:sldChg>
      <pc:sldChg chg="addSp delSp modSp add mod ord setBg setClrOvrMap delDesignElem chgLayout">
        <pc:chgData name="Pulay, Dave" userId="df1f369e-8a71-4a1c-b338-c13b364ba033" providerId="ADAL" clId="{A375ABD7-DAC8-462A-A597-9D2363CCEAC2}" dt="2022-08-01T14:02:06.545" v="2414" actId="114"/>
        <pc:sldMkLst>
          <pc:docMk/>
          <pc:sldMk cId="3485853592" sldId="261"/>
        </pc:sldMkLst>
        <pc:spChg chg="mod ord">
          <ac:chgData name="Pulay, Dave" userId="df1f369e-8a71-4a1c-b338-c13b364ba033" providerId="ADAL" clId="{A375ABD7-DAC8-462A-A597-9D2363CCEAC2}" dt="2022-08-01T14:02:06.545" v="2414" actId="114"/>
          <ac:spMkLst>
            <pc:docMk/>
            <pc:sldMk cId="3485853592" sldId="261"/>
            <ac:spMk id="2" creationId="{C6415879-C0BE-7589-7205-742EC153364A}"/>
          </ac:spMkLst>
        </pc:spChg>
        <pc:spChg chg="del mod ord">
          <ac:chgData name="Pulay, Dave" userId="df1f369e-8a71-4a1c-b338-c13b364ba033" providerId="ADAL" clId="{A375ABD7-DAC8-462A-A597-9D2363CCEAC2}" dt="2022-08-01T13:54:58.608" v="2326" actId="478"/>
          <ac:spMkLst>
            <pc:docMk/>
            <pc:sldMk cId="3485853592" sldId="261"/>
            <ac:spMk id="3" creationId="{9F2B8307-8F59-6B65-77DE-E627C0BC2F0C}"/>
          </ac:spMkLst>
        </pc:spChg>
        <pc:spChg chg="add del mod ord">
          <ac:chgData name="Pulay, Dave" userId="df1f369e-8a71-4a1c-b338-c13b364ba033" providerId="ADAL" clId="{A375ABD7-DAC8-462A-A597-9D2363CCEAC2}" dt="2022-08-01T13:56:10.009" v="2334" actId="478"/>
          <ac:spMkLst>
            <pc:docMk/>
            <pc:sldMk cId="3485853592" sldId="261"/>
            <ac:spMk id="4" creationId="{02CEC030-0B1A-A830-86D1-1852C0804ABE}"/>
          </ac:spMkLst>
        </pc:spChg>
        <pc:spChg chg="add del">
          <ac:chgData name="Pulay, Dave" userId="df1f369e-8a71-4a1c-b338-c13b364ba033" providerId="ADAL" clId="{A375ABD7-DAC8-462A-A597-9D2363CCEAC2}" dt="2022-08-01T13:54:46.258" v="2325" actId="700"/>
          <ac:spMkLst>
            <pc:docMk/>
            <pc:sldMk cId="3485853592" sldId="261"/>
            <ac:spMk id="8" creationId="{A65AC7D1-EAA9-48F5-B509-60A7F50BF703}"/>
          </ac:spMkLst>
        </pc:spChg>
        <pc:spChg chg="add del">
          <ac:chgData name="Pulay, Dave" userId="df1f369e-8a71-4a1c-b338-c13b364ba033" providerId="ADAL" clId="{A375ABD7-DAC8-462A-A597-9D2363CCEAC2}" dt="2022-08-01T14:01:30.560" v="2411" actId="26606"/>
          <ac:spMkLst>
            <pc:docMk/>
            <pc:sldMk cId="3485853592" sldId="261"/>
            <ac:spMk id="9" creationId="{2783C067-F8BF-4755-B516-8A0CD74CF60C}"/>
          </ac:spMkLst>
        </pc:spChg>
        <pc:spChg chg="add del">
          <ac:chgData name="Pulay, Dave" userId="df1f369e-8a71-4a1c-b338-c13b364ba033" providerId="ADAL" clId="{A375ABD7-DAC8-462A-A597-9D2363CCEAC2}" dt="2022-08-01T13:54:46.258" v="2325" actId="700"/>
          <ac:spMkLst>
            <pc:docMk/>
            <pc:sldMk cId="3485853592" sldId="261"/>
            <ac:spMk id="10" creationId="{D6320AF9-619A-4175-865B-5663E1AEF4C5}"/>
          </ac:spMkLst>
        </pc:spChg>
        <pc:spChg chg="add del">
          <ac:chgData name="Pulay, Dave" userId="df1f369e-8a71-4a1c-b338-c13b364ba033" providerId="ADAL" clId="{A375ABD7-DAC8-462A-A597-9D2363CCEAC2}" dt="2022-08-01T14:01:30.560" v="2411" actId="26606"/>
          <ac:spMkLst>
            <pc:docMk/>
            <pc:sldMk cId="3485853592" sldId="261"/>
            <ac:spMk id="11" creationId="{2ED796EC-E7FF-46DB-B912-FB08BF12AA6E}"/>
          </ac:spMkLst>
        </pc:spChg>
        <pc:spChg chg="add del">
          <ac:chgData name="Pulay, Dave" userId="df1f369e-8a71-4a1c-b338-c13b364ba033" providerId="ADAL" clId="{A375ABD7-DAC8-462A-A597-9D2363CCEAC2}" dt="2022-08-01T14:01:30.560" v="2411" actId="26606"/>
          <ac:spMkLst>
            <pc:docMk/>
            <pc:sldMk cId="3485853592" sldId="261"/>
            <ac:spMk id="13" creationId="{549A2DAB-B431-487D-95AD-BB0FECB49E57}"/>
          </ac:spMkLst>
        </pc:spChg>
        <pc:spChg chg="add del">
          <ac:chgData name="Pulay, Dave" userId="df1f369e-8a71-4a1c-b338-c13b364ba033" providerId="ADAL" clId="{A375ABD7-DAC8-462A-A597-9D2363CCEAC2}" dt="2022-08-01T14:01:30.560" v="2411" actId="26606"/>
          <ac:spMkLst>
            <pc:docMk/>
            <pc:sldMk cId="3485853592" sldId="261"/>
            <ac:spMk id="15" creationId="{0819F787-32B4-46A8-BC57-C6571BCEE243}"/>
          </ac:spMkLst>
        </pc:spChg>
        <pc:spChg chg="add del">
          <ac:chgData name="Pulay, Dave" userId="df1f369e-8a71-4a1c-b338-c13b364ba033" providerId="ADAL" clId="{A375ABD7-DAC8-462A-A597-9D2363CCEAC2}" dt="2022-08-01T13:54:46.258" v="2325" actId="700"/>
          <ac:spMkLst>
            <pc:docMk/>
            <pc:sldMk cId="3485853592" sldId="261"/>
            <ac:spMk id="16" creationId="{7E018740-5C2B-4A41-AC1A-7E68D1EC1954}"/>
          </ac:spMkLst>
        </pc:spChg>
        <pc:spChg chg="add del">
          <ac:chgData name="Pulay, Dave" userId="df1f369e-8a71-4a1c-b338-c13b364ba033" providerId="ADAL" clId="{A375ABD7-DAC8-462A-A597-9D2363CCEAC2}" dt="2022-08-01T13:54:46.258" v="2325" actId="700"/>
          <ac:spMkLst>
            <pc:docMk/>
            <pc:sldMk cId="3485853592" sldId="261"/>
            <ac:spMk id="18" creationId="{166F75A4-C475-4941-8EE2-B80A06A2C1BB}"/>
          </ac:spMkLst>
        </pc:spChg>
        <pc:spChg chg="add del">
          <ac:chgData name="Pulay, Dave" userId="df1f369e-8a71-4a1c-b338-c13b364ba033" providerId="ADAL" clId="{A375ABD7-DAC8-462A-A597-9D2363CCEAC2}" dt="2022-08-01T13:54:46.258" v="2325" actId="700"/>
          <ac:spMkLst>
            <pc:docMk/>
            <pc:sldMk cId="3485853592" sldId="261"/>
            <ac:spMk id="20" creationId="{A032553A-72E8-4B0D-8405-FF9771C9AF05}"/>
          </ac:spMkLst>
        </pc:spChg>
        <pc:spChg chg="add">
          <ac:chgData name="Pulay, Dave" userId="df1f369e-8a71-4a1c-b338-c13b364ba033" providerId="ADAL" clId="{A375ABD7-DAC8-462A-A597-9D2363CCEAC2}" dt="2022-08-01T14:01:30.560" v="2411" actId="26606"/>
          <ac:spMkLst>
            <pc:docMk/>
            <pc:sldMk cId="3485853592" sldId="261"/>
            <ac:spMk id="21" creationId="{5A7802B6-FF37-40CF-A7E2-6F2A0D9A91EF}"/>
          </ac:spMkLst>
        </pc:spChg>
        <pc:spChg chg="add del">
          <ac:chgData name="Pulay, Dave" userId="df1f369e-8a71-4a1c-b338-c13b364ba033" providerId="ADAL" clId="{A375ABD7-DAC8-462A-A597-9D2363CCEAC2}" dt="2022-08-01T13:54:46.258" v="2325" actId="700"/>
          <ac:spMkLst>
            <pc:docMk/>
            <pc:sldMk cId="3485853592" sldId="261"/>
            <ac:spMk id="22" creationId="{765800AC-C3B9-498E-87BC-29FAE4C76B21}"/>
          </ac:spMkLst>
        </pc:spChg>
        <pc:spChg chg="add del">
          <ac:chgData name="Pulay, Dave" userId="df1f369e-8a71-4a1c-b338-c13b364ba033" providerId="ADAL" clId="{A375ABD7-DAC8-462A-A597-9D2363CCEAC2}" dt="2022-08-01T13:54:46.258" v="2325" actId="700"/>
          <ac:spMkLst>
            <pc:docMk/>
            <pc:sldMk cId="3485853592" sldId="261"/>
            <ac:spMk id="24" creationId="{1F9D6ACB-2FF4-49F9-978A-E0D5327FC635}"/>
          </ac:spMkLst>
        </pc:spChg>
        <pc:spChg chg="add del">
          <ac:chgData name="Pulay, Dave" userId="df1f369e-8a71-4a1c-b338-c13b364ba033" providerId="ADAL" clId="{A375ABD7-DAC8-462A-A597-9D2363CCEAC2}" dt="2022-08-01T13:54:46.258" v="2325" actId="700"/>
          <ac:spMkLst>
            <pc:docMk/>
            <pc:sldMk cId="3485853592" sldId="261"/>
            <ac:spMk id="26" creationId="{142BFA2A-77A0-4F60-A32A-685681C84889}"/>
          </ac:spMkLst>
        </pc:spChg>
        <pc:spChg chg="add del">
          <ac:chgData name="Pulay, Dave" userId="df1f369e-8a71-4a1c-b338-c13b364ba033" providerId="ADAL" clId="{A375ABD7-DAC8-462A-A597-9D2363CCEAC2}" dt="2022-08-01T13:54:04.115" v="2324" actId="26606"/>
          <ac:spMkLst>
            <pc:docMk/>
            <pc:sldMk cId="3485853592" sldId="261"/>
            <ac:spMk id="31" creationId="{8DF4D7F6-81B5-452A-9CE6-76D81F91D41B}"/>
          </ac:spMkLst>
        </pc:spChg>
        <pc:spChg chg="add del">
          <ac:chgData name="Pulay, Dave" userId="df1f369e-8a71-4a1c-b338-c13b364ba033" providerId="ADAL" clId="{A375ABD7-DAC8-462A-A597-9D2363CCEAC2}" dt="2022-08-01T13:54:04.115" v="2324" actId="26606"/>
          <ac:spMkLst>
            <pc:docMk/>
            <pc:sldMk cId="3485853592" sldId="261"/>
            <ac:spMk id="33" creationId="{4600514D-20FB-4559-97DC-D1DC39E6C3DE}"/>
          </ac:spMkLst>
        </pc:spChg>
        <pc:spChg chg="add del">
          <ac:chgData name="Pulay, Dave" userId="df1f369e-8a71-4a1c-b338-c13b364ba033" providerId="ADAL" clId="{A375ABD7-DAC8-462A-A597-9D2363CCEAC2}" dt="2022-08-01T13:54:04.115" v="2324" actId="26606"/>
          <ac:spMkLst>
            <pc:docMk/>
            <pc:sldMk cId="3485853592" sldId="261"/>
            <ac:spMk id="35" creationId="{266F638A-E405-4AC0-B984-72E5813B0DD1}"/>
          </ac:spMkLst>
        </pc:spChg>
        <pc:spChg chg="add del">
          <ac:chgData name="Pulay, Dave" userId="df1f369e-8a71-4a1c-b338-c13b364ba033" providerId="ADAL" clId="{A375ABD7-DAC8-462A-A597-9D2363CCEAC2}" dt="2022-08-01T13:54:04.115" v="2324" actId="26606"/>
          <ac:spMkLst>
            <pc:docMk/>
            <pc:sldMk cId="3485853592" sldId="261"/>
            <ac:spMk id="41" creationId="{27B538D5-95DB-47ED-9CB4-34AE5BF78E6B}"/>
          </ac:spMkLst>
        </pc:spChg>
        <pc:graphicFrameChg chg="del mod">
          <ac:chgData name="Pulay, Dave" userId="df1f369e-8a71-4a1c-b338-c13b364ba033" providerId="ADAL" clId="{A375ABD7-DAC8-462A-A597-9D2363CCEAC2}" dt="2022-07-28T16:32:16.631" v="1639"/>
          <ac:graphicFrameMkLst>
            <pc:docMk/>
            <pc:sldMk cId="3485853592" sldId="261"/>
            <ac:graphicFrameMk id="4" creationId="{7C835DF5-CEAD-798F-DFDF-5329E47C85A3}"/>
          </ac:graphicFrameMkLst>
        </pc:graphicFrameChg>
        <pc:picChg chg="add mod">
          <ac:chgData name="Pulay, Dave" userId="df1f369e-8a71-4a1c-b338-c13b364ba033" providerId="ADAL" clId="{A375ABD7-DAC8-462A-A597-9D2363CCEAC2}" dt="2022-08-01T14:01:30.560" v="2411" actId="26606"/>
          <ac:picMkLst>
            <pc:docMk/>
            <pc:sldMk cId="3485853592" sldId="261"/>
            <ac:picMk id="5" creationId="{69A0B429-AC1B-05EA-EF8A-6CE16B5D00CC}"/>
          </ac:picMkLst>
        </pc:picChg>
        <pc:cxnChg chg="add del">
          <ac:chgData name="Pulay, Dave" userId="df1f369e-8a71-4a1c-b338-c13b364ba033" providerId="ADAL" clId="{A375ABD7-DAC8-462A-A597-9D2363CCEAC2}" dt="2022-08-01T13:54:46.258" v="2325" actId="700"/>
          <ac:cxnSpMkLst>
            <pc:docMk/>
            <pc:sldMk cId="3485853592" sldId="261"/>
            <ac:cxnSpMk id="12" creationId="{063B6EC6-D752-4EE7-908B-F8F19E8C7FEA}"/>
          </ac:cxnSpMkLst>
        </pc:cxnChg>
        <pc:cxnChg chg="add del">
          <ac:chgData name="Pulay, Dave" userId="df1f369e-8a71-4a1c-b338-c13b364ba033" providerId="ADAL" clId="{A375ABD7-DAC8-462A-A597-9D2363CCEAC2}" dt="2022-08-01T13:54:46.258" v="2325" actId="700"/>
          <ac:cxnSpMkLst>
            <pc:docMk/>
            <pc:sldMk cId="3485853592" sldId="261"/>
            <ac:cxnSpMk id="14" creationId="{EFECD4E8-AD3E-4228-82A2-9461958EA94D}"/>
          </ac:cxnSpMkLst>
        </pc:cxnChg>
        <pc:cxnChg chg="add del">
          <ac:chgData name="Pulay, Dave" userId="df1f369e-8a71-4a1c-b338-c13b364ba033" providerId="ADAL" clId="{A375ABD7-DAC8-462A-A597-9D2363CCEAC2}" dt="2022-08-01T14:01:30.560" v="2411" actId="26606"/>
          <ac:cxnSpMkLst>
            <pc:docMk/>
            <pc:sldMk cId="3485853592" sldId="261"/>
            <ac:cxnSpMk id="17" creationId="{C5ECDEE1-7093-418F-9CF5-24EEB115C1C1}"/>
          </ac:cxnSpMkLst>
        </pc:cxnChg>
        <pc:cxnChg chg="add del">
          <ac:chgData name="Pulay, Dave" userId="df1f369e-8a71-4a1c-b338-c13b364ba033" providerId="ADAL" clId="{A375ABD7-DAC8-462A-A597-9D2363CCEAC2}" dt="2022-08-01T14:01:30.560" v="2411" actId="26606"/>
          <ac:cxnSpMkLst>
            <pc:docMk/>
            <pc:sldMk cId="3485853592" sldId="261"/>
            <ac:cxnSpMk id="19" creationId="{045062AF-EB11-4651-BC4A-4DA21768DE8E}"/>
          </ac:cxnSpMkLst>
        </pc:cxnChg>
        <pc:cxnChg chg="add del">
          <ac:chgData name="Pulay, Dave" userId="df1f369e-8a71-4a1c-b338-c13b364ba033" providerId="ADAL" clId="{A375ABD7-DAC8-462A-A597-9D2363CCEAC2}" dt="2022-08-01T13:54:04.115" v="2324" actId="26606"/>
          <ac:cxnSpMkLst>
            <pc:docMk/>
            <pc:sldMk cId="3485853592" sldId="261"/>
            <ac:cxnSpMk id="37" creationId="{7D1CBE93-B17D-4509-843C-82287C38032A}"/>
          </ac:cxnSpMkLst>
        </pc:cxnChg>
        <pc:cxnChg chg="add del">
          <ac:chgData name="Pulay, Dave" userId="df1f369e-8a71-4a1c-b338-c13b364ba033" providerId="ADAL" clId="{A375ABD7-DAC8-462A-A597-9D2363CCEAC2}" dt="2022-08-01T13:54:04.115" v="2324" actId="26606"/>
          <ac:cxnSpMkLst>
            <pc:docMk/>
            <pc:sldMk cId="3485853592" sldId="261"/>
            <ac:cxnSpMk id="39" creationId="{AE6277B4-6A43-48AB-89B2-3442221619CC}"/>
          </ac:cxnSpMkLst>
        </pc:cxnChg>
      </pc:sldChg>
      <pc:sldChg chg="addSp delSp modSp new mod ord setBg">
        <pc:chgData name="Pulay, Dave" userId="df1f369e-8a71-4a1c-b338-c13b364ba033" providerId="ADAL" clId="{A375ABD7-DAC8-462A-A597-9D2363CCEAC2}" dt="2022-07-26T18:55:31.437" v="561" actId="1076"/>
        <pc:sldMkLst>
          <pc:docMk/>
          <pc:sldMk cId="222451851" sldId="262"/>
        </pc:sldMkLst>
        <pc:spChg chg="add del mod">
          <ac:chgData name="Pulay, Dave" userId="df1f369e-8a71-4a1c-b338-c13b364ba033" providerId="ADAL" clId="{A375ABD7-DAC8-462A-A597-9D2363CCEAC2}" dt="2022-07-26T18:55:31.437" v="561" actId="1076"/>
          <ac:spMkLst>
            <pc:docMk/>
            <pc:sldMk cId="222451851" sldId="262"/>
            <ac:spMk id="2" creationId="{A95AFF28-CB6A-F757-828C-1CDECED7263F}"/>
          </ac:spMkLst>
        </pc:spChg>
        <pc:spChg chg="del">
          <ac:chgData name="Pulay, Dave" userId="df1f369e-8a71-4a1c-b338-c13b364ba033" providerId="ADAL" clId="{A375ABD7-DAC8-462A-A597-9D2363CCEAC2}" dt="2022-07-26T18:16:52.609" v="171"/>
          <ac:spMkLst>
            <pc:docMk/>
            <pc:sldMk cId="222451851" sldId="262"/>
            <ac:spMk id="3" creationId="{490D436D-B87C-A228-F44B-4B4F1C7820C6}"/>
          </ac:spMkLst>
        </pc:spChg>
        <pc:spChg chg="add del mod">
          <ac:chgData name="Pulay, Dave" userId="df1f369e-8a71-4a1c-b338-c13b364ba033" providerId="ADAL" clId="{A375ABD7-DAC8-462A-A597-9D2363CCEAC2}" dt="2022-07-26T18:20:45.770" v="243"/>
          <ac:spMkLst>
            <pc:docMk/>
            <pc:sldMk cId="222451851" sldId="262"/>
            <ac:spMk id="7" creationId="{99F4A595-AC7C-EB9B-F94D-DABC730EA2E4}"/>
          </ac:spMkLst>
        </pc:spChg>
        <pc:spChg chg="add del">
          <ac:chgData name="Pulay, Dave" userId="df1f369e-8a71-4a1c-b338-c13b364ba033" providerId="ADAL" clId="{A375ABD7-DAC8-462A-A597-9D2363CCEAC2}" dt="2022-07-26T18:17:13.856" v="177" actId="26606"/>
          <ac:spMkLst>
            <pc:docMk/>
            <pc:sldMk cId="222451851" sldId="262"/>
            <ac:spMk id="9" creationId="{6E573FDE-648F-0B5B-64BA-ED929B78DBBF}"/>
          </ac:spMkLst>
        </pc:spChg>
        <pc:spChg chg="add del">
          <ac:chgData name="Pulay, Dave" userId="df1f369e-8a71-4a1c-b338-c13b364ba033" providerId="ADAL" clId="{A375ABD7-DAC8-462A-A597-9D2363CCEAC2}" dt="2022-07-26T18:17:08.973" v="175" actId="26606"/>
          <ac:spMkLst>
            <pc:docMk/>
            <pc:sldMk cId="222451851" sldId="262"/>
            <ac:spMk id="22" creationId="{21029ED5-F105-4DD2-99C8-1E4422817978}"/>
          </ac:spMkLst>
        </pc:spChg>
        <pc:spChg chg="add del">
          <ac:chgData name="Pulay, Dave" userId="df1f369e-8a71-4a1c-b338-c13b364ba033" providerId="ADAL" clId="{A375ABD7-DAC8-462A-A597-9D2363CCEAC2}" dt="2022-07-26T18:17:08.973" v="175" actId="26606"/>
          <ac:spMkLst>
            <pc:docMk/>
            <pc:sldMk cId="222451851" sldId="262"/>
            <ac:spMk id="35" creationId="{5C9652B3-A450-4ED6-8FBF-F536BA60B4D8}"/>
          </ac:spMkLst>
        </pc:spChg>
        <pc:spChg chg="add del">
          <ac:chgData name="Pulay, Dave" userId="df1f369e-8a71-4a1c-b338-c13b364ba033" providerId="ADAL" clId="{A375ABD7-DAC8-462A-A597-9D2363CCEAC2}" dt="2022-07-26T18:17:13.856" v="177" actId="26606"/>
          <ac:spMkLst>
            <pc:docMk/>
            <pc:sldMk cId="222451851" sldId="262"/>
            <ac:spMk id="37" creationId="{A95AFF28-CB6A-F757-828C-1CDECED7263F}"/>
          </ac:spMkLst>
        </pc:spChg>
        <pc:spChg chg="add del">
          <ac:chgData name="Pulay, Dave" userId="df1f369e-8a71-4a1c-b338-c13b364ba033" providerId="ADAL" clId="{A375ABD7-DAC8-462A-A597-9D2363CCEAC2}" dt="2022-07-26T18:17:24.550" v="179" actId="26606"/>
          <ac:spMkLst>
            <pc:docMk/>
            <pc:sldMk cId="222451851" sldId="262"/>
            <ac:spMk id="40" creationId="{03E8462A-FEBA-4848-81CC-3F8DA3E477BE}"/>
          </ac:spMkLst>
        </pc:spChg>
        <pc:spChg chg="add del">
          <ac:chgData name="Pulay, Dave" userId="df1f369e-8a71-4a1c-b338-c13b364ba033" providerId="ADAL" clId="{A375ABD7-DAC8-462A-A597-9D2363CCEAC2}" dt="2022-07-26T18:17:24.550" v="179" actId="26606"/>
          <ac:spMkLst>
            <pc:docMk/>
            <pc:sldMk cId="222451851" sldId="262"/>
            <ac:spMk id="42" creationId="{7941F9B1-B01B-4A84-89D9-B169AEB4E456}"/>
          </ac:spMkLst>
        </pc:spChg>
        <pc:grpChg chg="add del">
          <ac:chgData name="Pulay, Dave" userId="df1f369e-8a71-4a1c-b338-c13b364ba033" providerId="ADAL" clId="{A375ABD7-DAC8-462A-A597-9D2363CCEAC2}" dt="2022-07-26T18:17:08.973" v="175" actId="26606"/>
          <ac:grpSpMkLst>
            <pc:docMk/>
            <pc:sldMk cId="222451851" sldId="262"/>
            <ac:grpSpMk id="10" creationId="{DDE8DE2B-61C1-46D5-BEB8-521321C182C4}"/>
          </ac:grpSpMkLst>
        </pc:grpChg>
        <pc:grpChg chg="add del">
          <ac:chgData name="Pulay, Dave" userId="df1f369e-8a71-4a1c-b338-c13b364ba033" providerId="ADAL" clId="{A375ABD7-DAC8-462A-A597-9D2363CCEAC2}" dt="2022-07-26T18:17:08.973" v="175" actId="26606"/>
          <ac:grpSpMkLst>
            <pc:docMk/>
            <pc:sldMk cId="222451851" sldId="262"/>
            <ac:grpSpMk id="24" creationId="{2D621E68-BF28-4A1C-B1A2-4E55E139E79A}"/>
          </ac:grpSpMkLst>
        </pc:grpChg>
        <pc:grpChg chg="add del">
          <ac:chgData name="Pulay, Dave" userId="df1f369e-8a71-4a1c-b338-c13b364ba033" providerId="ADAL" clId="{A375ABD7-DAC8-462A-A597-9D2363CCEAC2}" dt="2022-07-26T18:17:24.550" v="179" actId="26606"/>
          <ac:grpSpMkLst>
            <pc:docMk/>
            <pc:sldMk cId="222451851" sldId="262"/>
            <ac:grpSpMk id="39" creationId="{609316A9-990D-4EC3-A671-70EE5C1493A4}"/>
          </ac:grpSpMkLst>
        </pc:grpChg>
        <pc:grpChg chg="add del">
          <ac:chgData name="Pulay, Dave" userId="df1f369e-8a71-4a1c-b338-c13b364ba033" providerId="ADAL" clId="{A375ABD7-DAC8-462A-A597-9D2363CCEAC2}" dt="2022-07-26T18:17:24.550" v="179" actId="26606"/>
          <ac:grpSpMkLst>
            <pc:docMk/>
            <pc:sldMk cId="222451851" sldId="262"/>
            <ac:grpSpMk id="41" creationId="{2109F83F-40FE-4DB3-84CC-09FB3340D06D}"/>
          </ac:grpSpMkLst>
        </pc:grpChg>
        <pc:picChg chg="add del mod">
          <ac:chgData name="Pulay, Dave" userId="df1f369e-8a71-4a1c-b338-c13b364ba033" providerId="ADAL" clId="{A375ABD7-DAC8-462A-A597-9D2363CCEAC2}" dt="2022-07-26T18:20:41.534" v="242" actId="478"/>
          <ac:picMkLst>
            <pc:docMk/>
            <pc:sldMk cId="222451851" sldId="262"/>
            <ac:picMk id="5" creationId="{227C1AB0-6478-DEAA-DBC4-854459DBC4EE}"/>
          </ac:picMkLst>
        </pc:picChg>
        <pc:picChg chg="add mod">
          <ac:chgData name="Pulay, Dave" userId="df1f369e-8a71-4a1c-b338-c13b364ba033" providerId="ADAL" clId="{A375ABD7-DAC8-462A-A597-9D2363CCEAC2}" dt="2022-07-26T18:24:25.632" v="274" actId="1076"/>
          <ac:picMkLst>
            <pc:docMk/>
            <pc:sldMk cId="222451851" sldId="262"/>
            <ac:picMk id="8" creationId="{6FA2D84C-8F8D-CD25-E0A1-BDE3F3FAE393}"/>
          </ac:picMkLst>
        </pc:picChg>
      </pc:sldChg>
      <pc:sldChg chg="modSp add del mod ord">
        <pc:chgData name="Pulay, Dave" userId="df1f369e-8a71-4a1c-b338-c13b364ba033" providerId="ADAL" clId="{A375ABD7-DAC8-462A-A597-9D2363CCEAC2}" dt="2022-07-28T17:25:36.829" v="2249" actId="2696"/>
        <pc:sldMkLst>
          <pc:docMk/>
          <pc:sldMk cId="1205428190" sldId="263"/>
        </pc:sldMkLst>
        <pc:spChg chg="mod">
          <ac:chgData name="Pulay, Dave" userId="df1f369e-8a71-4a1c-b338-c13b364ba033" providerId="ADAL" clId="{A375ABD7-DAC8-462A-A597-9D2363CCEAC2}" dt="2022-07-28T17:17:38.812" v="2094" actId="20577"/>
          <ac:spMkLst>
            <pc:docMk/>
            <pc:sldMk cId="1205428190" sldId="263"/>
            <ac:spMk id="2" creationId="{C6415879-C0BE-7589-7205-742EC153364A}"/>
          </ac:spMkLst>
        </pc:spChg>
        <pc:spChg chg="mod">
          <ac:chgData name="Pulay, Dave" userId="df1f369e-8a71-4a1c-b338-c13b364ba033" providerId="ADAL" clId="{A375ABD7-DAC8-462A-A597-9D2363CCEAC2}" dt="2022-07-28T16:22:47.416" v="1626" actId="255"/>
          <ac:spMkLst>
            <pc:docMk/>
            <pc:sldMk cId="1205428190" sldId="263"/>
            <ac:spMk id="3" creationId="{9F2B8307-8F59-6B65-77DE-E627C0BC2F0C}"/>
          </ac:spMkLst>
        </pc:spChg>
      </pc:sldChg>
      <pc:sldChg chg="new del">
        <pc:chgData name="Pulay, Dave" userId="df1f369e-8a71-4a1c-b338-c13b364ba033" providerId="ADAL" clId="{A375ABD7-DAC8-462A-A597-9D2363CCEAC2}" dt="2022-07-26T18:14:47.110" v="170" actId="680"/>
        <pc:sldMkLst>
          <pc:docMk/>
          <pc:sldMk cId="2125200207" sldId="263"/>
        </pc:sldMkLst>
      </pc:sldChg>
      <pc:sldChg chg="addSp delSp modSp new mod setBg setClrOvrMap">
        <pc:chgData name="Pulay, Dave" userId="df1f369e-8a71-4a1c-b338-c13b364ba033" providerId="ADAL" clId="{A375ABD7-DAC8-462A-A597-9D2363CCEAC2}" dt="2022-07-26T19:01:10.235" v="585" actId="26606"/>
        <pc:sldMkLst>
          <pc:docMk/>
          <pc:sldMk cId="3329704612" sldId="264"/>
        </pc:sldMkLst>
        <pc:spChg chg="mod">
          <ac:chgData name="Pulay, Dave" userId="df1f369e-8a71-4a1c-b338-c13b364ba033" providerId="ADAL" clId="{A375ABD7-DAC8-462A-A597-9D2363CCEAC2}" dt="2022-07-26T19:01:10.235" v="585" actId="26606"/>
          <ac:spMkLst>
            <pc:docMk/>
            <pc:sldMk cId="3329704612" sldId="264"/>
            <ac:spMk id="2" creationId="{DBF18404-3583-9A87-5E8D-8C1E2E8055D7}"/>
          </ac:spMkLst>
        </pc:spChg>
        <pc:spChg chg="del mod">
          <ac:chgData name="Pulay, Dave" userId="df1f369e-8a71-4a1c-b338-c13b364ba033" providerId="ADAL" clId="{A375ABD7-DAC8-462A-A597-9D2363CCEAC2}" dt="2022-07-26T19:01:10.235" v="585" actId="26606"/>
          <ac:spMkLst>
            <pc:docMk/>
            <pc:sldMk cId="3329704612" sldId="264"/>
            <ac:spMk id="3" creationId="{AF81D938-8A91-C670-4092-A834F476AB57}"/>
          </ac:spMkLst>
        </pc:spChg>
        <pc:spChg chg="add del">
          <ac:chgData name="Pulay, Dave" userId="df1f369e-8a71-4a1c-b338-c13b364ba033" providerId="ADAL" clId="{A375ABD7-DAC8-462A-A597-9D2363CCEAC2}" dt="2022-07-26T19:01:10.235" v="585" actId="26606"/>
          <ac:spMkLst>
            <pc:docMk/>
            <pc:sldMk cId="3329704612" sldId="264"/>
            <ac:spMk id="8" creationId="{A65AC7D1-EAA9-48F5-B509-60A7F50BF703}"/>
          </ac:spMkLst>
        </pc:spChg>
        <pc:spChg chg="add del">
          <ac:chgData name="Pulay, Dave" userId="df1f369e-8a71-4a1c-b338-c13b364ba033" providerId="ADAL" clId="{A375ABD7-DAC8-462A-A597-9D2363CCEAC2}" dt="2022-07-26T19:01:10.235" v="585" actId="26606"/>
          <ac:spMkLst>
            <pc:docMk/>
            <pc:sldMk cId="3329704612" sldId="264"/>
            <ac:spMk id="10" creationId="{D6320AF9-619A-4175-865B-5663E1AEF4C5}"/>
          </ac:spMkLst>
        </pc:spChg>
        <pc:spChg chg="add del">
          <ac:chgData name="Pulay, Dave" userId="df1f369e-8a71-4a1c-b338-c13b364ba033" providerId="ADAL" clId="{A375ABD7-DAC8-462A-A597-9D2363CCEAC2}" dt="2022-07-26T19:01:10.235" v="585" actId="26606"/>
          <ac:spMkLst>
            <pc:docMk/>
            <pc:sldMk cId="3329704612" sldId="264"/>
            <ac:spMk id="16" creationId="{7E018740-5C2B-4A41-AC1A-7E68D1EC1954}"/>
          </ac:spMkLst>
        </pc:spChg>
        <pc:spChg chg="add del">
          <ac:chgData name="Pulay, Dave" userId="df1f369e-8a71-4a1c-b338-c13b364ba033" providerId="ADAL" clId="{A375ABD7-DAC8-462A-A597-9D2363CCEAC2}" dt="2022-07-26T19:01:10.235" v="585" actId="26606"/>
          <ac:spMkLst>
            <pc:docMk/>
            <pc:sldMk cId="3329704612" sldId="264"/>
            <ac:spMk id="18" creationId="{166F75A4-C475-4941-8EE2-B80A06A2C1BB}"/>
          </ac:spMkLst>
        </pc:spChg>
        <pc:spChg chg="add del">
          <ac:chgData name="Pulay, Dave" userId="df1f369e-8a71-4a1c-b338-c13b364ba033" providerId="ADAL" clId="{A375ABD7-DAC8-462A-A597-9D2363CCEAC2}" dt="2022-07-26T19:01:10.235" v="585" actId="26606"/>
          <ac:spMkLst>
            <pc:docMk/>
            <pc:sldMk cId="3329704612" sldId="264"/>
            <ac:spMk id="20" creationId="{A032553A-72E8-4B0D-8405-FF9771C9AF05}"/>
          </ac:spMkLst>
        </pc:spChg>
        <pc:spChg chg="add del">
          <ac:chgData name="Pulay, Dave" userId="df1f369e-8a71-4a1c-b338-c13b364ba033" providerId="ADAL" clId="{A375ABD7-DAC8-462A-A597-9D2363CCEAC2}" dt="2022-07-26T19:01:10.235" v="585" actId="26606"/>
          <ac:spMkLst>
            <pc:docMk/>
            <pc:sldMk cId="3329704612" sldId="264"/>
            <ac:spMk id="22" creationId="{765800AC-C3B9-498E-87BC-29FAE4C76B21}"/>
          </ac:spMkLst>
        </pc:spChg>
        <pc:spChg chg="add del">
          <ac:chgData name="Pulay, Dave" userId="df1f369e-8a71-4a1c-b338-c13b364ba033" providerId="ADAL" clId="{A375ABD7-DAC8-462A-A597-9D2363CCEAC2}" dt="2022-07-26T19:01:10.235" v="585" actId="26606"/>
          <ac:spMkLst>
            <pc:docMk/>
            <pc:sldMk cId="3329704612" sldId="264"/>
            <ac:spMk id="24" creationId="{1F9D6ACB-2FF4-49F9-978A-E0D5327FC635}"/>
          </ac:spMkLst>
        </pc:spChg>
        <pc:spChg chg="add del">
          <ac:chgData name="Pulay, Dave" userId="df1f369e-8a71-4a1c-b338-c13b364ba033" providerId="ADAL" clId="{A375ABD7-DAC8-462A-A597-9D2363CCEAC2}" dt="2022-07-26T19:01:10.235" v="585" actId="26606"/>
          <ac:spMkLst>
            <pc:docMk/>
            <pc:sldMk cId="3329704612" sldId="264"/>
            <ac:spMk id="26" creationId="{142BFA2A-77A0-4F60-A32A-685681C84889}"/>
          </ac:spMkLst>
        </pc:spChg>
        <pc:spChg chg="add">
          <ac:chgData name="Pulay, Dave" userId="df1f369e-8a71-4a1c-b338-c13b364ba033" providerId="ADAL" clId="{A375ABD7-DAC8-462A-A597-9D2363CCEAC2}" dt="2022-07-26T19:01:10.235" v="585" actId="26606"/>
          <ac:spMkLst>
            <pc:docMk/>
            <pc:sldMk cId="3329704612" sldId="264"/>
            <ac:spMk id="48" creationId="{66D61E08-70C3-48D8-BEA0-787111DC30DA}"/>
          </ac:spMkLst>
        </pc:spChg>
        <pc:spChg chg="add">
          <ac:chgData name="Pulay, Dave" userId="df1f369e-8a71-4a1c-b338-c13b364ba033" providerId="ADAL" clId="{A375ABD7-DAC8-462A-A597-9D2363CCEAC2}" dt="2022-07-26T19:01:10.235" v="585" actId="26606"/>
          <ac:spMkLst>
            <pc:docMk/>
            <pc:sldMk cId="3329704612" sldId="264"/>
            <ac:spMk id="50" creationId="{FC55298F-0AE5-478E-AD2B-03C2614C5833}"/>
          </ac:spMkLst>
        </pc:spChg>
        <pc:spChg chg="add">
          <ac:chgData name="Pulay, Dave" userId="df1f369e-8a71-4a1c-b338-c13b364ba033" providerId="ADAL" clId="{A375ABD7-DAC8-462A-A597-9D2363CCEAC2}" dt="2022-07-26T19:01:10.235" v="585" actId="26606"/>
          <ac:spMkLst>
            <pc:docMk/>
            <pc:sldMk cId="3329704612" sldId="264"/>
            <ac:spMk id="52" creationId="{C180E4EA-0B63-4779-A895-7E90E71088F3}"/>
          </ac:spMkLst>
        </pc:spChg>
        <pc:spChg chg="add">
          <ac:chgData name="Pulay, Dave" userId="df1f369e-8a71-4a1c-b338-c13b364ba033" providerId="ADAL" clId="{A375ABD7-DAC8-462A-A597-9D2363CCEAC2}" dt="2022-07-26T19:01:10.235" v="585" actId="26606"/>
          <ac:spMkLst>
            <pc:docMk/>
            <pc:sldMk cId="3329704612" sldId="264"/>
            <ac:spMk id="54" creationId="{CEE01D9D-3DE8-4EED-B0D3-8F3C79CC7673}"/>
          </ac:spMkLst>
        </pc:spChg>
        <pc:spChg chg="add">
          <ac:chgData name="Pulay, Dave" userId="df1f369e-8a71-4a1c-b338-c13b364ba033" providerId="ADAL" clId="{A375ABD7-DAC8-462A-A597-9D2363CCEAC2}" dt="2022-07-26T19:01:10.235" v="585" actId="26606"/>
          <ac:spMkLst>
            <pc:docMk/>
            <pc:sldMk cId="3329704612" sldId="264"/>
            <ac:spMk id="56" creationId="{89AF5CE9-607F-43F4-8983-DCD6DA4051FD}"/>
          </ac:spMkLst>
        </pc:spChg>
        <pc:spChg chg="add">
          <ac:chgData name="Pulay, Dave" userId="df1f369e-8a71-4a1c-b338-c13b364ba033" providerId="ADAL" clId="{A375ABD7-DAC8-462A-A597-9D2363CCEAC2}" dt="2022-07-26T19:01:10.235" v="585" actId="26606"/>
          <ac:spMkLst>
            <pc:docMk/>
            <pc:sldMk cId="3329704612" sldId="264"/>
            <ac:spMk id="58" creationId="{6EEA2DBD-9E1E-4521-8C01-F32AD18A89E3}"/>
          </ac:spMkLst>
        </pc:spChg>
        <pc:spChg chg="add">
          <ac:chgData name="Pulay, Dave" userId="df1f369e-8a71-4a1c-b338-c13b364ba033" providerId="ADAL" clId="{A375ABD7-DAC8-462A-A597-9D2363CCEAC2}" dt="2022-07-26T19:01:10.235" v="585" actId="26606"/>
          <ac:spMkLst>
            <pc:docMk/>
            <pc:sldMk cId="3329704612" sldId="264"/>
            <ac:spMk id="60" creationId="{15BBD2C1-BA9B-46A9-A27A-33498B169272}"/>
          </ac:spMkLst>
        </pc:spChg>
        <pc:grpChg chg="add">
          <ac:chgData name="Pulay, Dave" userId="df1f369e-8a71-4a1c-b338-c13b364ba033" providerId="ADAL" clId="{A375ABD7-DAC8-462A-A597-9D2363CCEAC2}" dt="2022-07-26T19:01:10.235" v="585" actId="26606"/>
          <ac:grpSpMkLst>
            <pc:docMk/>
            <pc:sldMk cId="3329704612" sldId="264"/>
            <ac:grpSpMk id="32" creationId="{88C9B83F-64CD-41C1-925F-A08801FFD0BD}"/>
          </ac:grpSpMkLst>
        </pc:grpChg>
        <pc:picChg chg="add">
          <ac:chgData name="Pulay, Dave" userId="df1f369e-8a71-4a1c-b338-c13b364ba033" providerId="ADAL" clId="{A375ABD7-DAC8-462A-A597-9D2363CCEAC2}" dt="2022-07-26T19:01:10.235" v="585" actId="26606"/>
          <ac:picMkLst>
            <pc:docMk/>
            <pc:sldMk cId="3329704612" sldId="264"/>
            <ac:picMk id="28" creationId="{C49A6E3E-CB7C-7544-44B3-7395CF944FB8}"/>
          </ac:picMkLst>
        </pc:picChg>
        <pc:cxnChg chg="add del">
          <ac:chgData name="Pulay, Dave" userId="df1f369e-8a71-4a1c-b338-c13b364ba033" providerId="ADAL" clId="{A375ABD7-DAC8-462A-A597-9D2363CCEAC2}" dt="2022-07-26T19:01:10.235" v="585" actId="26606"/>
          <ac:cxnSpMkLst>
            <pc:docMk/>
            <pc:sldMk cId="3329704612" sldId="264"/>
            <ac:cxnSpMk id="12" creationId="{063B6EC6-D752-4EE7-908B-F8F19E8C7FEA}"/>
          </ac:cxnSpMkLst>
        </pc:cxnChg>
        <pc:cxnChg chg="add del">
          <ac:chgData name="Pulay, Dave" userId="df1f369e-8a71-4a1c-b338-c13b364ba033" providerId="ADAL" clId="{A375ABD7-DAC8-462A-A597-9D2363CCEAC2}" dt="2022-07-26T19:01:10.235" v="585" actId="26606"/>
          <ac:cxnSpMkLst>
            <pc:docMk/>
            <pc:sldMk cId="3329704612" sldId="264"/>
            <ac:cxnSpMk id="14" creationId="{EFECD4E8-AD3E-4228-82A2-9461958EA94D}"/>
          </ac:cxnSpMkLst>
        </pc:cxnChg>
        <pc:cxnChg chg="add">
          <ac:chgData name="Pulay, Dave" userId="df1f369e-8a71-4a1c-b338-c13b364ba033" providerId="ADAL" clId="{A375ABD7-DAC8-462A-A597-9D2363CCEAC2}" dt="2022-07-26T19:01:10.235" v="585" actId="26606"/>
          <ac:cxnSpMkLst>
            <pc:docMk/>
            <pc:sldMk cId="3329704612" sldId="264"/>
            <ac:cxnSpMk id="44" creationId="{A57C1A16-B8AB-4D99-A195-A38F556A6486}"/>
          </ac:cxnSpMkLst>
        </pc:cxnChg>
        <pc:cxnChg chg="add">
          <ac:chgData name="Pulay, Dave" userId="df1f369e-8a71-4a1c-b338-c13b364ba033" providerId="ADAL" clId="{A375ABD7-DAC8-462A-A597-9D2363CCEAC2}" dt="2022-07-26T19:01:10.235" v="585" actId="26606"/>
          <ac:cxnSpMkLst>
            <pc:docMk/>
            <pc:sldMk cId="3329704612" sldId="264"/>
            <ac:cxnSpMk id="46" creationId="{F8A9B20B-D1DD-4573-B5EC-558029519236}"/>
          </ac:cxnSpMkLst>
        </pc:cxnChg>
      </pc:sldChg>
      <pc:sldChg chg="addSp delSp modSp new mod setBg setClrOvrMap">
        <pc:chgData name="Pulay, Dave" userId="df1f369e-8a71-4a1c-b338-c13b364ba033" providerId="ADAL" clId="{A375ABD7-DAC8-462A-A597-9D2363CCEAC2}" dt="2022-08-03T12:39:56.638" v="2752" actId="113"/>
        <pc:sldMkLst>
          <pc:docMk/>
          <pc:sldMk cId="3868180075" sldId="265"/>
        </pc:sldMkLst>
        <pc:spChg chg="del mod">
          <ac:chgData name="Pulay, Dave" userId="df1f369e-8a71-4a1c-b338-c13b364ba033" providerId="ADAL" clId="{A375ABD7-DAC8-462A-A597-9D2363CCEAC2}" dt="2022-07-26T19:06:53.178" v="591" actId="478"/>
          <ac:spMkLst>
            <pc:docMk/>
            <pc:sldMk cId="3868180075" sldId="265"/>
            <ac:spMk id="2" creationId="{7A6B136A-8BE7-1AF8-DAFE-2636321D181F}"/>
          </ac:spMkLst>
        </pc:spChg>
        <pc:spChg chg="mod">
          <ac:chgData name="Pulay, Dave" userId="df1f369e-8a71-4a1c-b338-c13b364ba033" providerId="ADAL" clId="{A375ABD7-DAC8-462A-A597-9D2363CCEAC2}" dt="2022-08-03T12:39:56.638" v="2752" actId="113"/>
          <ac:spMkLst>
            <pc:docMk/>
            <pc:sldMk cId="3868180075" sldId="265"/>
            <ac:spMk id="3" creationId="{81BC90B6-7FF5-B53D-17F3-C014E29DAC13}"/>
          </ac:spMkLst>
        </pc:spChg>
        <pc:spChg chg="add">
          <ac:chgData name="Pulay, Dave" userId="df1f369e-8a71-4a1c-b338-c13b364ba033" providerId="ADAL" clId="{A375ABD7-DAC8-462A-A597-9D2363CCEAC2}" dt="2022-07-26T19:05:51.584" v="587" actId="26606"/>
          <ac:spMkLst>
            <pc:docMk/>
            <pc:sldMk cId="3868180075" sldId="265"/>
            <ac:spMk id="8" creationId="{A65AC7D1-EAA9-48F5-B509-60A7F50BF703}"/>
          </ac:spMkLst>
        </pc:spChg>
        <pc:spChg chg="add">
          <ac:chgData name="Pulay, Dave" userId="df1f369e-8a71-4a1c-b338-c13b364ba033" providerId="ADAL" clId="{A375ABD7-DAC8-462A-A597-9D2363CCEAC2}" dt="2022-07-26T19:05:51.584" v="587" actId="26606"/>
          <ac:spMkLst>
            <pc:docMk/>
            <pc:sldMk cId="3868180075" sldId="265"/>
            <ac:spMk id="10" creationId="{D6320AF9-619A-4175-865B-5663E1AEF4C5}"/>
          </ac:spMkLst>
        </pc:spChg>
        <pc:spChg chg="add">
          <ac:chgData name="Pulay, Dave" userId="df1f369e-8a71-4a1c-b338-c13b364ba033" providerId="ADAL" clId="{A375ABD7-DAC8-462A-A597-9D2363CCEAC2}" dt="2022-07-26T19:05:51.584" v="587" actId="26606"/>
          <ac:spMkLst>
            <pc:docMk/>
            <pc:sldMk cId="3868180075" sldId="265"/>
            <ac:spMk id="16" creationId="{7E018740-5C2B-4A41-AC1A-7E68D1EC1954}"/>
          </ac:spMkLst>
        </pc:spChg>
        <pc:spChg chg="add">
          <ac:chgData name="Pulay, Dave" userId="df1f369e-8a71-4a1c-b338-c13b364ba033" providerId="ADAL" clId="{A375ABD7-DAC8-462A-A597-9D2363CCEAC2}" dt="2022-07-26T19:05:51.584" v="587" actId="26606"/>
          <ac:spMkLst>
            <pc:docMk/>
            <pc:sldMk cId="3868180075" sldId="265"/>
            <ac:spMk id="18" creationId="{166F75A4-C475-4941-8EE2-B80A06A2C1BB}"/>
          </ac:spMkLst>
        </pc:spChg>
        <pc:spChg chg="add">
          <ac:chgData name="Pulay, Dave" userId="df1f369e-8a71-4a1c-b338-c13b364ba033" providerId="ADAL" clId="{A375ABD7-DAC8-462A-A597-9D2363CCEAC2}" dt="2022-07-26T19:05:51.584" v="587" actId="26606"/>
          <ac:spMkLst>
            <pc:docMk/>
            <pc:sldMk cId="3868180075" sldId="265"/>
            <ac:spMk id="20" creationId="{A032553A-72E8-4B0D-8405-FF9771C9AF05}"/>
          </ac:spMkLst>
        </pc:spChg>
        <pc:spChg chg="add">
          <ac:chgData name="Pulay, Dave" userId="df1f369e-8a71-4a1c-b338-c13b364ba033" providerId="ADAL" clId="{A375ABD7-DAC8-462A-A597-9D2363CCEAC2}" dt="2022-07-26T19:05:51.584" v="587" actId="26606"/>
          <ac:spMkLst>
            <pc:docMk/>
            <pc:sldMk cId="3868180075" sldId="265"/>
            <ac:spMk id="22" creationId="{765800AC-C3B9-498E-87BC-29FAE4C76B21}"/>
          </ac:spMkLst>
        </pc:spChg>
        <pc:spChg chg="add">
          <ac:chgData name="Pulay, Dave" userId="df1f369e-8a71-4a1c-b338-c13b364ba033" providerId="ADAL" clId="{A375ABD7-DAC8-462A-A597-9D2363CCEAC2}" dt="2022-07-26T19:05:51.584" v="587" actId="26606"/>
          <ac:spMkLst>
            <pc:docMk/>
            <pc:sldMk cId="3868180075" sldId="265"/>
            <ac:spMk id="24" creationId="{1F9D6ACB-2FF4-49F9-978A-E0D5327FC635}"/>
          </ac:spMkLst>
        </pc:spChg>
        <pc:spChg chg="add">
          <ac:chgData name="Pulay, Dave" userId="df1f369e-8a71-4a1c-b338-c13b364ba033" providerId="ADAL" clId="{A375ABD7-DAC8-462A-A597-9D2363CCEAC2}" dt="2022-07-26T19:05:51.584" v="587" actId="26606"/>
          <ac:spMkLst>
            <pc:docMk/>
            <pc:sldMk cId="3868180075" sldId="265"/>
            <ac:spMk id="26" creationId="{142BFA2A-77A0-4F60-A32A-685681C84889}"/>
          </ac:spMkLst>
        </pc:spChg>
        <pc:picChg chg="add mod">
          <ac:chgData name="Pulay, Dave" userId="df1f369e-8a71-4a1c-b338-c13b364ba033" providerId="ADAL" clId="{A375ABD7-DAC8-462A-A597-9D2363CCEAC2}" dt="2022-07-26T19:07:08.876" v="594" actId="1076"/>
          <ac:picMkLst>
            <pc:docMk/>
            <pc:sldMk cId="3868180075" sldId="265"/>
            <ac:picMk id="4" creationId="{E1194A6E-C752-DCF6-6AB4-DBF4583E4516}"/>
          </ac:picMkLst>
        </pc:picChg>
        <pc:cxnChg chg="add">
          <ac:chgData name="Pulay, Dave" userId="df1f369e-8a71-4a1c-b338-c13b364ba033" providerId="ADAL" clId="{A375ABD7-DAC8-462A-A597-9D2363CCEAC2}" dt="2022-07-26T19:05:51.584" v="587" actId="26606"/>
          <ac:cxnSpMkLst>
            <pc:docMk/>
            <pc:sldMk cId="3868180075" sldId="265"/>
            <ac:cxnSpMk id="12" creationId="{063B6EC6-D752-4EE7-908B-F8F19E8C7FEA}"/>
          </ac:cxnSpMkLst>
        </pc:cxnChg>
        <pc:cxnChg chg="add">
          <ac:chgData name="Pulay, Dave" userId="df1f369e-8a71-4a1c-b338-c13b364ba033" providerId="ADAL" clId="{A375ABD7-DAC8-462A-A597-9D2363CCEAC2}" dt="2022-07-26T19:05:51.584" v="587" actId="26606"/>
          <ac:cxnSpMkLst>
            <pc:docMk/>
            <pc:sldMk cId="3868180075" sldId="265"/>
            <ac:cxnSpMk id="14" creationId="{EFECD4E8-AD3E-4228-82A2-9461958EA94D}"/>
          </ac:cxnSpMkLst>
        </pc:cxnChg>
      </pc:sldChg>
      <pc:sldChg chg="addSp delSp modSp new del mod setBg setClrOvrMap">
        <pc:chgData name="Pulay, Dave" userId="df1f369e-8a71-4a1c-b338-c13b364ba033" providerId="ADAL" clId="{A375ABD7-DAC8-462A-A597-9D2363CCEAC2}" dt="2022-07-28T16:51:40.512" v="1748" actId="2696"/>
        <pc:sldMkLst>
          <pc:docMk/>
          <pc:sldMk cId="2782051813" sldId="266"/>
        </pc:sldMkLst>
        <pc:spChg chg="mod">
          <ac:chgData name="Pulay, Dave" userId="df1f369e-8a71-4a1c-b338-c13b364ba033" providerId="ADAL" clId="{A375ABD7-DAC8-462A-A597-9D2363CCEAC2}" dt="2022-07-28T15:18:42.301" v="815" actId="20577"/>
          <ac:spMkLst>
            <pc:docMk/>
            <pc:sldMk cId="2782051813" sldId="266"/>
            <ac:spMk id="2" creationId="{72D99C3C-B579-7BA6-A668-1DEEAFA6A497}"/>
          </ac:spMkLst>
        </pc:spChg>
        <pc:spChg chg="mod">
          <ac:chgData name="Pulay, Dave" userId="df1f369e-8a71-4a1c-b338-c13b364ba033" providerId="ADAL" clId="{A375ABD7-DAC8-462A-A597-9D2363CCEAC2}" dt="2022-07-28T15:17:26.763" v="797" actId="26606"/>
          <ac:spMkLst>
            <pc:docMk/>
            <pc:sldMk cId="2782051813" sldId="266"/>
            <ac:spMk id="3" creationId="{822A109F-C3AD-73AB-0AA8-AB36669DF1D3}"/>
          </ac:spMkLst>
        </pc:spChg>
        <pc:spChg chg="add del">
          <ac:chgData name="Pulay, Dave" userId="df1f369e-8a71-4a1c-b338-c13b364ba033" providerId="ADAL" clId="{A375ABD7-DAC8-462A-A597-9D2363CCEAC2}" dt="2022-07-28T15:17:26.763" v="797" actId="26606"/>
          <ac:spMkLst>
            <pc:docMk/>
            <pc:sldMk cId="2782051813" sldId="266"/>
            <ac:spMk id="8" creationId="{A65AC7D1-EAA9-48F5-B509-60A7F50BF703}"/>
          </ac:spMkLst>
        </pc:spChg>
        <pc:spChg chg="add del">
          <ac:chgData name="Pulay, Dave" userId="df1f369e-8a71-4a1c-b338-c13b364ba033" providerId="ADAL" clId="{A375ABD7-DAC8-462A-A597-9D2363CCEAC2}" dt="2022-07-28T15:17:26.763" v="797" actId="26606"/>
          <ac:spMkLst>
            <pc:docMk/>
            <pc:sldMk cId="2782051813" sldId="266"/>
            <ac:spMk id="10" creationId="{D6320AF9-619A-4175-865B-5663E1AEF4C5}"/>
          </ac:spMkLst>
        </pc:spChg>
        <pc:spChg chg="add del">
          <ac:chgData name="Pulay, Dave" userId="df1f369e-8a71-4a1c-b338-c13b364ba033" providerId="ADAL" clId="{A375ABD7-DAC8-462A-A597-9D2363CCEAC2}" dt="2022-07-28T15:17:26.763" v="797" actId="26606"/>
          <ac:spMkLst>
            <pc:docMk/>
            <pc:sldMk cId="2782051813" sldId="266"/>
            <ac:spMk id="16" creationId="{7E018740-5C2B-4A41-AC1A-7E68D1EC1954}"/>
          </ac:spMkLst>
        </pc:spChg>
        <pc:spChg chg="add del">
          <ac:chgData name="Pulay, Dave" userId="df1f369e-8a71-4a1c-b338-c13b364ba033" providerId="ADAL" clId="{A375ABD7-DAC8-462A-A597-9D2363CCEAC2}" dt="2022-07-28T15:17:26.763" v="797" actId="26606"/>
          <ac:spMkLst>
            <pc:docMk/>
            <pc:sldMk cId="2782051813" sldId="266"/>
            <ac:spMk id="18" creationId="{166F75A4-C475-4941-8EE2-B80A06A2C1BB}"/>
          </ac:spMkLst>
        </pc:spChg>
        <pc:spChg chg="add del">
          <ac:chgData name="Pulay, Dave" userId="df1f369e-8a71-4a1c-b338-c13b364ba033" providerId="ADAL" clId="{A375ABD7-DAC8-462A-A597-9D2363CCEAC2}" dt="2022-07-28T15:17:26.763" v="797" actId="26606"/>
          <ac:spMkLst>
            <pc:docMk/>
            <pc:sldMk cId="2782051813" sldId="266"/>
            <ac:spMk id="20" creationId="{A032553A-72E8-4B0D-8405-FF9771C9AF05}"/>
          </ac:spMkLst>
        </pc:spChg>
        <pc:spChg chg="add del">
          <ac:chgData name="Pulay, Dave" userId="df1f369e-8a71-4a1c-b338-c13b364ba033" providerId="ADAL" clId="{A375ABD7-DAC8-462A-A597-9D2363CCEAC2}" dt="2022-07-28T15:17:26.763" v="797" actId="26606"/>
          <ac:spMkLst>
            <pc:docMk/>
            <pc:sldMk cId="2782051813" sldId="266"/>
            <ac:spMk id="22" creationId="{765800AC-C3B9-498E-87BC-29FAE4C76B21}"/>
          </ac:spMkLst>
        </pc:spChg>
        <pc:spChg chg="add del">
          <ac:chgData name="Pulay, Dave" userId="df1f369e-8a71-4a1c-b338-c13b364ba033" providerId="ADAL" clId="{A375ABD7-DAC8-462A-A597-9D2363CCEAC2}" dt="2022-07-28T15:17:26.763" v="797" actId="26606"/>
          <ac:spMkLst>
            <pc:docMk/>
            <pc:sldMk cId="2782051813" sldId="266"/>
            <ac:spMk id="24" creationId="{1F9D6ACB-2FF4-49F9-978A-E0D5327FC635}"/>
          </ac:spMkLst>
        </pc:spChg>
        <pc:spChg chg="add del">
          <ac:chgData name="Pulay, Dave" userId="df1f369e-8a71-4a1c-b338-c13b364ba033" providerId="ADAL" clId="{A375ABD7-DAC8-462A-A597-9D2363CCEAC2}" dt="2022-07-28T15:17:26.763" v="797" actId="26606"/>
          <ac:spMkLst>
            <pc:docMk/>
            <pc:sldMk cId="2782051813" sldId="266"/>
            <ac:spMk id="26" creationId="{142BFA2A-77A0-4F60-A32A-685681C84889}"/>
          </ac:spMkLst>
        </pc:spChg>
        <pc:cxnChg chg="add del">
          <ac:chgData name="Pulay, Dave" userId="df1f369e-8a71-4a1c-b338-c13b364ba033" providerId="ADAL" clId="{A375ABD7-DAC8-462A-A597-9D2363CCEAC2}" dt="2022-07-28T15:17:26.763" v="797" actId="26606"/>
          <ac:cxnSpMkLst>
            <pc:docMk/>
            <pc:sldMk cId="2782051813" sldId="266"/>
            <ac:cxnSpMk id="12" creationId="{063B6EC6-D752-4EE7-908B-F8F19E8C7FEA}"/>
          </ac:cxnSpMkLst>
        </pc:cxnChg>
        <pc:cxnChg chg="add del">
          <ac:chgData name="Pulay, Dave" userId="df1f369e-8a71-4a1c-b338-c13b364ba033" providerId="ADAL" clId="{A375ABD7-DAC8-462A-A597-9D2363CCEAC2}" dt="2022-07-28T15:17:26.763" v="797" actId="26606"/>
          <ac:cxnSpMkLst>
            <pc:docMk/>
            <pc:sldMk cId="2782051813" sldId="266"/>
            <ac:cxnSpMk id="14" creationId="{EFECD4E8-AD3E-4228-82A2-9461958EA94D}"/>
          </ac:cxnSpMkLst>
        </pc:cxnChg>
      </pc:sldChg>
      <pc:sldChg chg="addSp delSp modSp new del mod setBg setClrOvrMap">
        <pc:chgData name="Pulay, Dave" userId="df1f369e-8a71-4a1c-b338-c13b364ba033" providerId="ADAL" clId="{A375ABD7-DAC8-462A-A597-9D2363CCEAC2}" dt="2022-07-28T16:51:54.234" v="1749" actId="2696"/>
        <pc:sldMkLst>
          <pc:docMk/>
          <pc:sldMk cId="1059557037" sldId="267"/>
        </pc:sldMkLst>
        <pc:spChg chg="mod">
          <ac:chgData name="Pulay, Dave" userId="df1f369e-8a71-4a1c-b338-c13b364ba033" providerId="ADAL" clId="{A375ABD7-DAC8-462A-A597-9D2363CCEAC2}" dt="2022-07-28T16:33:24.607" v="1647" actId="1076"/>
          <ac:spMkLst>
            <pc:docMk/>
            <pc:sldMk cId="1059557037" sldId="267"/>
            <ac:spMk id="2" creationId="{5AD7FFEF-F563-A73D-6878-5FBF9A9DE517}"/>
          </ac:spMkLst>
        </pc:spChg>
        <pc:spChg chg="add del mod">
          <ac:chgData name="Pulay, Dave" userId="df1f369e-8a71-4a1c-b338-c13b364ba033" providerId="ADAL" clId="{A375ABD7-DAC8-462A-A597-9D2363CCEAC2}" dt="2022-07-28T16:24:52.058" v="1631" actId="14100"/>
          <ac:spMkLst>
            <pc:docMk/>
            <pc:sldMk cId="1059557037" sldId="267"/>
            <ac:spMk id="3" creationId="{2481FC64-D002-0ECD-0829-77CC78CFC86D}"/>
          </ac:spMkLst>
        </pc:spChg>
        <pc:spChg chg="add del">
          <ac:chgData name="Pulay, Dave" userId="df1f369e-8a71-4a1c-b338-c13b364ba033" providerId="ADAL" clId="{A375ABD7-DAC8-462A-A597-9D2363CCEAC2}" dt="2022-07-28T15:34:46.005" v="837" actId="26606"/>
          <ac:spMkLst>
            <pc:docMk/>
            <pc:sldMk cId="1059557037" sldId="267"/>
            <ac:spMk id="8" creationId="{A65AC7D1-EAA9-48F5-B509-60A7F50BF703}"/>
          </ac:spMkLst>
        </pc:spChg>
        <pc:spChg chg="add del">
          <ac:chgData name="Pulay, Dave" userId="df1f369e-8a71-4a1c-b338-c13b364ba033" providerId="ADAL" clId="{A375ABD7-DAC8-462A-A597-9D2363CCEAC2}" dt="2022-07-28T15:34:46.005" v="837" actId="26606"/>
          <ac:spMkLst>
            <pc:docMk/>
            <pc:sldMk cId="1059557037" sldId="267"/>
            <ac:spMk id="10" creationId="{D6320AF9-619A-4175-865B-5663E1AEF4C5}"/>
          </ac:spMkLst>
        </pc:spChg>
        <pc:spChg chg="add del">
          <ac:chgData name="Pulay, Dave" userId="df1f369e-8a71-4a1c-b338-c13b364ba033" providerId="ADAL" clId="{A375ABD7-DAC8-462A-A597-9D2363CCEAC2}" dt="2022-07-28T15:34:46.005" v="837" actId="26606"/>
          <ac:spMkLst>
            <pc:docMk/>
            <pc:sldMk cId="1059557037" sldId="267"/>
            <ac:spMk id="16" creationId="{7E018740-5C2B-4A41-AC1A-7E68D1EC1954}"/>
          </ac:spMkLst>
        </pc:spChg>
        <pc:spChg chg="add del">
          <ac:chgData name="Pulay, Dave" userId="df1f369e-8a71-4a1c-b338-c13b364ba033" providerId="ADAL" clId="{A375ABD7-DAC8-462A-A597-9D2363CCEAC2}" dt="2022-07-28T15:34:46.005" v="837" actId="26606"/>
          <ac:spMkLst>
            <pc:docMk/>
            <pc:sldMk cId="1059557037" sldId="267"/>
            <ac:spMk id="18" creationId="{166F75A4-C475-4941-8EE2-B80A06A2C1BB}"/>
          </ac:spMkLst>
        </pc:spChg>
        <pc:spChg chg="add del">
          <ac:chgData name="Pulay, Dave" userId="df1f369e-8a71-4a1c-b338-c13b364ba033" providerId="ADAL" clId="{A375ABD7-DAC8-462A-A597-9D2363CCEAC2}" dt="2022-07-28T15:34:46.005" v="837" actId="26606"/>
          <ac:spMkLst>
            <pc:docMk/>
            <pc:sldMk cId="1059557037" sldId="267"/>
            <ac:spMk id="20" creationId="{A032553A-72E8-4B0D-8405-FF9771C9AF05}"/>
          </ac:spMkLst>
        </pc:spChg>
        <pc:spChg chg="add del">
          <ac:chgData name="Pulay, Dave" userId="df1f369e-8a71-4a1c-b338-c13b364ba033" providerId="ADAL" clId="{A375ABD7-DAC8-462A-A597-9D2363CCEAC2}" dt="2022-07-28T15:34:46.005" v="837" actId="26606"/>
          <ac:spMkLst>
            <pc:docMk/>
            <pc:sldMk cId="1059557037" sldId="267"/>
            <ac:spMk id="22" creationId="{765800AC-C3B9-498E-87BC-29FAE4C76B21}"/>
          </ac:spMkLst>
        </pc:spChg>
        <pc:spChg chg="add del">
          <ac:chgData name="Pulay, Dave" userId="df1f369e-8a71-4a1c-b338-c13b364ba033" providerId="ADAL" clId="{A375ABD7-DAC8-462A-A597-9D2363CCEAC2}" dt="2022-07-28T15:34:46.005" v="837" actId="26606"/>
          <ac:spMkLst>
            <pc:docMk/>
            <pc:sldMk cId="1059557037" sldId="267"/>
            <ac:spMk id="24" creationId="{1F9D6ACB-2FF4-49F9-978A-E0D5327FC635}"/>
          </ac:spMkLst>
        </pc:spChg>
        <pc:spChg chg="add del">
          <ac:chgData name="Pulay, Dave" userId="df1f369e-8a71-4a1c-b338-c13b364ba033" providerId="ADAL" clId="{A375ABD7-DAC8-462A-A597-9D2363CCEAC2}" dt="2022-07-28T15:34:46.005" v="837" actId="26606"/>
          <ac:spMkLst>
            <pc:docMk/>
            <pc:sldMk cId="1059557037" sldId="267"/>
            <ac:spMk id="26" creationId="{142BFA2A-77A0-4F60-A32A-685681C84889}"/>
          </ac:spMkLst>
        </pc:spChg>
        <pc:spChg chg="add del">
          <ac:chgData name="Pulay, Dave" userId="df1f369e-8a71-4a1c-b338-c13b364ba033" providerId="ADAL" clId="{A375ABD7-DAC8-462A-A597-9D2363CCEAC2}" dt="2022-07-28T15:32:26.231" v="836" actId="26606"/>
          <ac:spMkLst>
            <pc:docMk/>
            <pc:sldMk cId="1059557037" sldId="267"/>
            <ac:spMk id="45" creationId="{66D61E08-70C3-48D8-BEA0-787111DC30DA}"/>
          </ac:spMkLst>
        </pc:spChg>
        <pc:spChg chg="add del">
          <ac:chgData name="Pulay, Dave" userId="df1f369e-8a71-4a1c-b338-c13b364ba033" providerId="ADAL" clId="{A375ABD7-DAC8-462A-A597-9D2363CCEAC2}" dt="2022-07-28T15:32:26.231" v="836" actId="26606"/>
          <ac:spMkLst>
            <pc:docMk/>
            <pc:sldMk cId="1059557037" sldId="267"/>
            <ac:spMk id="47" creationId="{FC55298F-0AE5-478E-AD2B-03C2614C5833}"/>
          </ac:spMkLst>
        </pc:spChg>
        <pc:spChg chg="add del">
          <ac:chgData name="Pulay, Dave" userId="df1f369e-8a71-4a1c-b338-c13b364ba033" providerId="ADAL" clId="{A375ABD7-DAC8-462A-A597-9D2363CCEAC2}" dt="2022-07-28T15:30:20.450" v="834" actId="26606"/>
          <ac:spMkLst>
            <pc:docMk/>
            <pc:sldMk cId="1059557037" sldId="267"/>
            <ac:spMk id="48" creationId="{66D61E08-70C3-48D8-BEA0-787111DC30DA}"/>
          </ac:spMkLst>
        </pc:spChg>
        <pc:spChg chg="add del">
          <ac:chgData name="Pulay, Dave" userId="df1f369e-8a71-4a1c-b338-c13b364ba033" providerId="ADAL" clId="{A375ABD7-DAC8-462A-A597-9D2363CCEAC2}" dt="2022-07-28T15:32:26.231" v="836" actId="26606"/>
          <ac:spMkLst>
            <pc:docMk/>
            <pc:sldMk cId="1059557037" sldId="267"/>
            <ac:spMk id="49" creationId="{C180E4EA-0B63-4779-A895-7E90E71088F3}"/>
          </ac:spMkLst>
        </pc:spChg>
        <pc:spChg chg="add del">
          <ac:chgData name="Pulay, Dave" userId="df1f369e-8a71-4a1c-b338-c13b364ba033" providerId="ADAL" clId="{A375ABD7-DAC8-462A-A597-9D2363CCEAC2}" dt="2022-07-28T15:30:20.450" v="834" actId="26606"/>
          <ac:spMkLst>
            <pc:docMk/>
            <pc:sldMk cId="1059557037" sldId="267"/>
            <ac:spMk id="50" creationId="{FC55298F-0AE5-478E-AD2B-03C2614C5833}"/>
          </ac:spMkLst>
        </pc:spChg>
        <pc:spChg chg="add del">
          <ac:chgData name="Pulay, Dave" userId="df1f369e-8a71-4a1c-b338-c13b364ba033" providerId="ADAL" clId="{A375ABD7-DAC8-462A-A597-9D2363CCEAC2}" dt="2022-07-28T15:32:26.231" v="836" actId="26606"/>
          <ac:spMkLst>
            <pc:docMk/>
            <pc:sldMk cId="1059557037" sldId="267"/>
            <ac:spMk id="51" creationId="{CEE01D9D-3DE8-4EED-B0D3-8F3C79CC7673}"/>
          </ac:spMkLst>
        </pc:spChg>
        <pc:spChg chg="add del">
          <ac:chgData name="Pulay, Dave" userId="df1f369e-8a71-4a1c-b338-c13b364ba033" providerId="ADAL" clId="{A375ABD7-DAC8-462A-A597-9D2363CCEAC2}" dt="2022-07-28T15:30:20.450" v="834" actId="26606"/>
          <ac:spMkLst>
            <pc:docMk/>
            <pc:sldMk cId="1059557037" sldId="267"/>
            <ac:spMk id="52" creationId="{C180E4EA-0B63-4779-A895-7E90E71088F3}"/>
          </ac:spMkLst>
        </pc:spChg>
        <pc:spChg chg="add del">
          <ac:chgData name="Pulay, Dave" userId="df1f369e-8a71-4a1c-b338-c13b364ba033" providerId="ADAL" clId="{A375ABD7-DAC8-462A-A597-9D2363CCEAC2}" dt="2022-07-28T15:32:26.231" v="836" actId="26606"/>
          <ac:spMkLst>
            <pc:docMk/>
            <pc:sldMk cId="1059557037" sldId="267"/>
            <ac:spMk id="53" creationId="{89AF5CE9-607F-43F4-8983-DCD6DA4051FD}"/>
          </ac:spMkLst>
        </pc:spChg>
        <pc:spChg chg="add del">
          <ac:chgData name="Pulay, Dave" userId="df1f369e-8a71-4a1c-b338-c13b364ba033" providerId="ADAL" clId="{A375ABD7-DAC8-462A-A597-9D2363CCEAC2}" dt="2022-07-28T15:30:20.450" v="834" actId="26606"/>
          <ac:spMkLst>
            <pc:docMk/>
            <pc:sldMk cId="1059557037" sldId="267"/>
            <ac:spMk id="54" creationId="{CEE01D9D-3DE8-4EED-B0D3-8F3C79CC7673}"/>
          </ac:spMkLst>
        </pc:spChg>
        <pc:spChg chg="add del">
          <ac:chgData name="Pulay, Dave" userId="df1f369e-8a71-4a1c-b338-c13b364ba033" providerId="ADAL" clId="{A375ABD7-DAC8-462A-A597-9D2363CCEAC2}" dt="2022-07-28T15:32:26.231" v="836" actId="26606"/>
          <ac:spMkLst>
            <pc:docMk/>
            <pc:sldMk cId="1059557037" sldId="267"/>
            <ac:spMk id="55" creationId="{6EEA2DBD-9E1E-4521-8C01-F32AD18A89E3}"/>
          </ac:spMkLst>
        </pc:spChg>
        <pc:spChg chg="add del">
          <ac:chgData name="Pulay, Dave" userId="df1f369e-8a71-4a1c-b338-c13b364ba033" providerId="ADAL" clId="{A375ABD7-DAC8-462A-A597-9D2363CCEAC2}" dt="2022-07-28T15:30:20.450" v="834" actId="26606"/>
          <ac:spMkLst>
            <pc:docMk/>
            <pc:sldMk cId="1059557037" sldId="267"/>
            <ac:spMk id="56" creationId="{89AF5CE9-607F-43F4-8983-DCD6DA4051FD}"/>
          </ac:spMkLst>
        </pc:spChg>
        <pc:spChg chg="add del">
          <ac:chgData name="Pulay, Dave" userId="df1f369e-8a71-4a1c-b338-c13b364ba033" providerId="ADAL" clId="{A375ABD7-DAC8-462A-A597-9D2363CCEAC2}" dt="2022-07-28T15:32:26.231" v="836" actId="26606"/>
          <ac:spMkLst>
            <pc:docMk/>
            <pc:sldMk cId="1059557037" sldId="267"/>
            <ac:spMk id="57" creationId="{15BBD2C1-BA9B-46A9-A27A-33498B169272}"/>
          </ac:spMkLst>
        </pc:spChg>
        <pc:spChg chg="add del">
          <ac:chgData name="Pulay, Dave" userId="df1f369e-8a71-4a1c-b338-c13b364ba033" providerId="ADAL" clId="{A375ABD7-DAC8-462A-A597-9D2363CCEAC2}" dt="2022-07-28T15:30:20.450" v="834" actId="26606"/>
          <ac:spMkLst>
            <pc:docMk/>
            <pc:sldMk cId="1059557037" sldId="267"/>
            <ac:spMk id="58" creationId="{6EEA2DBD-9E1E-4521-8C01-F32AD18A89E3}"/>
          </ac:spMkLst>
        </pc:spChg>
        <pc:spChg chg="add">
          <ac:chgData name="Pulay, Dave" userId="df1f369e-8a71-4a1c-b338-c13b364ba033" providerId="ADAL" clId="{A375ABD7-DAC8-462A-A597-9D2363CCEAC2}" dt="2022-07-28T15:34:46.005" v="837" actId="26606"/>
          <ac:spMkLst>
            <pc:docMk/>
            <pc:sldMk cId="1059557037" sldId="267"/>
            <ac:spMk id="59" creationId="{CE3A6A76-AE5D-49AE-9D49-90C0F1548261}"/>
          </ac:spMkLst>
        </pc:spChg>
        <pc:spChg chg="add del">
          <ac:chgData name="Pulay, Dave" userId="df1f369e-8a71-4a1c-b338-c13b364ba033" providerId="ADAL" clId="{A375ABD7-DAC8-462A-A597-9D2363CCEAC2}" dt="2022-07-28T15:30:20.450" v="834" actId="26606"/>
          <ac:spMkLst>
            <pc:docMk/>
            <pc:sldMk cId="1059557037" sldId="267"/>
            <ac:spMk id="60" creationId="{15BBD2C1-BA9B-46A9-A27A-33498B169272}"/>
          </ac:spMkLst>
        </pc:spChg>
        <pc:grpChg chg="add del">
          <ac:chgData name="Pulay, Dave" userId="df1f369e-8a71-4a1c-b338-c13b364ba033" providerId="ADAL" clId="{A375ABD7-DAC8-462A-A597-9D2363CCEAC2}" dt="2022-07-28T15:32:26.231" v="836" actId="26606"/>
          <ac:grpSpMkLst>
            <pc:docMk/>
            <pc:sldMk cId="1059557037" sldId="267"/>
            <ac:grpSpMk id="29" creationId="{88C9B83F-64CD-41C1-925F-A08801FFD0BD}"/>
          </ac:grpSpMkLst>
        </pc:grpChg>
        <pc:grpChg chg="add del">
          <ac:chgData name="Pulay, Dave" userId="df1f369e-8a71-4a1c-b338-c13b364ba033" providerId="ADAL" clId="{A375ABD7-DAC8-462A-A597-9D2363CCEAC2}" dt="2022-07-28T15:30:20.450" v="834" actId="26606"/>
          <ac:grpSpMkLst>
            <pc:docMk/>
            <pc:sldMk cId="1059557037" sldId="267"/>
            <ac:grpSpMk id="32" creationId="{88C9B83F-64CD-41C1-925F-A08801FFD0BD}"/>
          </ac:grpSpMkLst>
        </pc:grpChg>
        <pc:grpChg chg="add">
          <ac:chgData name="Pulay, Dave" userId="df1f369e-8a71-4a1c-b338-c13b364ba033" providerId="ADAL" clId="{A375ABD7-DAC8-462A-A597-9D2363CCEAC2}" dt="2022-07-28T15:34:46.005" v="837" actId="26606"/>
          <ac:grpSpMkLst>
            <pc:docMk/>
            <pc:sldMk cId="1059557037" sldId="267"/>
            <ac:grpSpMk id="33" creationId="{A9A5CCB5-EF7C-48C3-B6DF-ADC1771CCD09}"/>
          </ac:grpSpMkLst>
        </pc:grpChg>
        <pc:picChg chg="add del">
          <ac:chgData name="Pulay, Dave" userId="df1f369e-8a71-4a1c-b338-c13b364ba033" providerId="ADAL" clId="{A375ABD7-DAC8-462A-A597-9D2363CCEAC2}" dt="2022-07-28T15:30:20.450" v="834" actId="26606"/>
          <ac:picMkLst>
            <pc:docMk/>
            <pc:sldMk cId="1059557037" sldId="267"/>
            <ac:picMk id="28" creationId="{7E9AA913-649B-287E-A7C4-541CD5257B36}"/>
          </ac:picMkLst>
        </pc:picChg>
        <pc:picChg chg="add del">
          <ac:chgData name="Pulay, Dave" userId="df1f369e-8a71-4a1c-b338-c13b364ba033" providerId="ADAL" clId="{A375ABD7-DAC8-462A-A597-9D2363CCEAC2}" dt="2022-07-28T15:32:26.231" v="836" actId="26606"/>
          <ac:picMkLst>
            <pc:docMk/>
            <pc:sldMk cId="1059557037" sldId="267"/>
            <ac:picMk id="30" creationId="{7E9AA913-649B-287E-A7C4-541CD5257B36}"/>
          </ac:picMkLst>
        </pc:picChg>
        <pc:cxnChg chg="add del">
          <ac:chgData name="Pulay, Dave" userId="df1f369e-8a71-4a1c-b338-c13b364ba033" providerId="ADAL" clId="{A375ABD7-DAC8-462A-A597-9D2363CCEAC2}" dt="2022-07-28T15:34:46.005" v="837" actId="26606"/>
          <ac:cxnSpMkLst>
            <pc:docMk/>
            <pc:sldMk cId="1059557037" sldId="267"/>
            <ac:cxnSpMk id="12" creationId="{063B6EC6-D752-4EE7-908B-F8F19E8C7FEA}"/>
          </ac:cxnSpMkLst>
        </pc:cxnChg>
        <pc:cxnChg chg="add del">
          <ac:chgData name="Pulay, Dave" userId="df1f369e-8a71-4a1c-b338-c13b364ba033" providerId="ADAL" clId="{A375ABD7-DAC8-462A-A597-9D2363CCEAC2}" dt="2022-07-28T15:34:46.005" v="837" actId="26606"/>
          <ac:cxnSpMkLst>
            <pc:docMk/>
            <pc:sldMk cId="1059557037" sldId="267"/>
            <ac:cxnSpMk id="14" creationId="{EFECD4E8-AD3E-4228-82A2-9461958EA94D}"/>
          </ac:cxnSpMkLst>
        </pc:cxnChg>
        <pc:cxnChg chg="add del">
          <ac:chgData name="Pulay, Dave" userId="df1f369e-8a71-4a1c-b338-c13b364ba033" providerId="ADAL" clId="{A375ABD7-DAC8-462A-A597-9D2363CCEAC2}" dt="2022-07-28T15:32:26.231" v="836" actId="26606"/>
          <ac:cxnSpMkLst>
            <pc:docMk/>
            <pc:sldMk cId="1059557037" sldId="267"/>
            <ac:cxnSpMk id="31" creationId="{A57C1A16-B8AB-4D99-A195-A38F556A6486}"/>
          </ac:cxnSpMkLst>
        </pc:cxnChg>
        <pc:cxnChg chg="add del">
          <ac:chgData name="Pulay, Dave" userId="df1f369e-8a71-4a1c-b338-c13b364ba033" providerId="ADAL" clId="{A375ABD7-DAC8-462A-A597-9D2363CCEAC2}" dt="2022-07-28T15:32:26.231" v="836" actId="26606"/>
          <ac:cxnSpMkLst>
            <pc:docMk/>
            <pc:sldMk cId="1059557037" sldId="267"/>
            <ac:cxnSpMk id="43" creationId="{F8A9B20B-D1DD-4573-B5EC-558029519236}"/>
          </ac:cxnSpMkLst>
        </pc:cxnChg>
        <pc:cxnChg chg="add del">
          <ac:chgData name="Pulay, Dave" userId="df1f369e-8a71-4a1c-b338-c13b364ba033" providerId="ADAL" clId="{A375ABD7-DAC8-462A-A597-9D2363CCEAC2}" dt="2022-07-28T15:30:20.450" v="834" actId="26606"/>
          <ac:cxnSpMkLst>
            <pc:docMk/>
            <pc:sldMk cId="1059557037" sldId="267"/>
            <ac:cxnSpMk id="44" creationId="{A57C1A16-B8AB-4D99-A195-A38F556A6486}"/>
          </ac:cxnSpMkLst>
        </pc:cxnChg>
        <pc:cxnChg chg="add del">
          <ac:chgData name="Pulay, Dave" userId="df1f369e-8a71-4a1c-b338-c13b364ba033" providerId="ADAL" clId="{A375ABD7-DAC8-462A-A597-9D2363CCEAC2}" dt="2022-07-28T15:30:20.450" v="834" actId="26606"/>
          <ac:cxnSpMkLst>
            <pc:docMk/>
            <pc:sldMk cId="1059557037" sldId="267"/>
            <ac:cxnSpMk id="46" creationId="{F8A9B20B-D1DD-4573-B5EC-558029519236}"/>
          </ac:cxnSpMkLst>
        </pc:cxnChg>
      </pc:sldChg>
      <pc:sldChg chg="addSp delSp modSp new del">
        <pc:chgData name="Pulay, Dave" userId="df1f369e-8a71-4a1c-b338-c13b364ba033" providerId="ADAL" clId="{A375ABD7-DAC8-462A-A597-9D2363CCEAC2}" dt="2022-07-28T16:28:15.143" v="1637" actId="2696"/>
        <pc:sldMkLst>
          <pc:docMk/>
          <pc:sldMk cId="98116103" sldId="268"/>
        </pc:sldMkLst>
        <pc:spChg chg="del">
          <ac:chgData name="Pulay, Dave" userId="df1f369e-8a71-4a1c-b338-c13b364ba033" providerId="ADAL" clId="{A375ABD7-DAC8-462A-A597-9D2363CCEAC2}" dt="2022-07-28T16:28:08.215" v="1636"/>
          <ac:spMkLst>
            <pc:docMk/>
            <pc:sldMk cId="98116103" sldId="268"/>
            <ac:spMk id="2" creationId="{4A9581B9-ACD4-FB8F-D6FB-C1CDC5D3991B}"/>
          </ac:spMkLst>
        </pc:spChg>
        <pc:spChg chg="del">
          <ac:chgData name="Pulay, Dave" userId="df1f369e-8a71-4a1c-b338-c13b364ba033" providerId="ADAL" clId="{A375ABD7-DAC8-462A-A597-9D2363CCEAC2}" dt="2022-07-28T16:28:02.337" v="1633"/>
          <ac:spMkLst>
            <pc:docMk/>
            <pc:sldMk cId="98116103" sldId="268"/>
            <ac:spMk id="3" creationId="{52B2D3E4-A317-903F-5105-D6A6350ADADC}"/>
          </ac:spMkLst>
        </pc:spChg>
        <pc:spChg chg="add del mod">
          <ac:chgData name="Pulay, Dave" userId="df1f369e-8a71-4a1c-b338-c13b364ba033" providerId="ADAL" clId="{A375ABD7-DAC8-462A-A597-9D2363CCEAC2}" dt="2022-07-28T16:28:04.962" v="1634"/>
          <ac:spMkLst>
            <pc:docMk/>
            <pc:sldMk cId="98116103" sldId="268"/>
            <ac:spMk id="4" creationId="{3DD2251D-F40F-5A7C-F59D-FB3088350C3A}"/>
          </ac:spMkLst>
        </pc:spChg>
        <pc:spChg chg="add del mod">
          <ac:chgData name="Pulay, Dave" userId="df1f369e-8a71-4a1c-b338-c13b364ba033" providerId="ADAL" clId="{A375ABD7-DAC8-462A-A597-9D2363CCEAC2}" dt="2022-07-28T16:28:06.625" v="1635"/>
          <ac:spMkLst>
            <pc:docMk/>
            <pc:sldMk cId="98116103" sldId="268"/>
            <ac:spMk id="5" creationId="{8C3E4EED-C8FB-5D6B-1DF2-75B4D846B036}"/>
          </ac:spMkLst>
        </pc:spChg>
        <pc:spChg chg="add mod">
          <ac:chgData name="Pulay, Dave" userId="df1f369e-8a71-4a1c-b338-c13b364ba033" providerId="ADAL" clId="{A375ABD7-DAC8-462A-A597-9D2363CCEAC2}" dt="2022-07-28T16:28:06.625" v="1635"/>
          <ac:spMkLst>
            <pc:docMk/>
            <pc:sldMk cId="98116103" sldId="268"/>
            <ac:spMk id="6" creationId="{E329B85E-7110-19D6-3612-B3C3CA0AF41D}"/>
          </ac:spMkLst>
        </pc:spChg>
        <pc:spChg chg="add mod">
          <ac:chgData name="Pulay, Dave" userId="df1f369e-8a71-4a1c-b338-c13b364ba033" providerId="ADAL" clId="{A375ABD7-DAC8-462A-A597-9D2363CCEAC2}" dt="2022-07-28T16:28:08.215" v="1636"/>
          <ac:spMkLst>
            <pc:docMk/>
            <pc:sldMk cId="98116103" sldId="268"/>
            <ac:spMk id="7" creationId="{0A1FAAE8-8402-FECB-9FC8-D3DE8E17CBF2}"/>
          </ac:spMkLst>
        </pc:spChg>
      </pc:sldChg>
      <pc:sldChg chg="addSp delSp modSp add del mod">
        <pc:chgData name="Pulay, Dave" userId="df1f369e-8a71-4a1c-b338-c13b364ba033" providerId="ADAL" clId="{A375ABD7-DAC8-462A-A597-9D2363CCEAC2}" dt="2022-07-28T16:22:36.862" v="1624" actId="2696"/>
        <pc:sldMkLst>
          <pc:docMk/>
          <pc:sldMk cId="730375690" sldId="268"/>
        </pc:sldMkLst>
        <pc:spChg chg="mod">
          <ac:chgData name="Pulay, Dave" userId="df1f369e-8a71-4a1c-b338-c13b364ba033" providerId="ADAL" clId="{A375ABD7-DAC8-462A-A597-9D2363CCEAC2}" dt="2022-07-28T15:51:33.265" v="974"/>
          <ac:spMkLst>
            <pc:docMk/>
            <pc:sldMk cId="730375690" sldId="268"/>
            <ac:spMk id="2" creationId="{C6415879-C0BE-7589-7205-742EC153364A}"/>
          </ac:spMkLst>
        </pc:spChg>
        <pc:spChg chg="del">
          <ac:chgData name="Pulay, Dave" userId="df1f369e-8a71-4a1c-b338-c13b364ba033" providerId="ADAL" clId="{A375ABD7-DAC8-462A-A597-9D2363CCEAC2}" dt="2022-07-28T15:48:10.323" v="966" actId="478"/>
          <ac:spMkLst>
            <pc:docMk/>
            <pc:sldMk cId="730375690" sldId="268"/>
            <ac:spMk id="3" creationId="{9F2B8307-8F59-6B65-77DE-E627C0BC2F0C}"/>
          </ac:spMkLst>
        </pc:spChg>
        <pc:spChg chg="add del mod">
          <ac:chgData name="Pulay, Dave" userId="df1f369e-8a71-4a1c-b338-c13b364ba033" providerId="ADAL" clId="{A375ABD7-DAC8-462A-A597-9D2363CCEAC2}" dt="2022-07-28T16:14:10.586" v="1604"/>
          <ac:spMkLst>
            <pc:docMk/>
            <pc:sldMk cId="730375690" sldId="268"/>
            <ac:spMk id="5" creationId="{A7E63C32-D199-8D02-3B53-98C4E8058A74}"/>
          </ac:spMkLst>
        </pc:spChg>
        <pc:spChg chg="del">
          <ac:chgData name="Pulay, Dave" userId="df1f369e-8a71-4a1c-b338-c13b364ba033" providerId="ADAL" clId="{A375ABD7-DAC8-462A-A597-9D2363CCEAC2}" dt="2022-07-28T15:48:15.747" v="967" actId="26606"/>
          <ac:spMkLst>
            <pc:docMk/>
            <pc:sldMk cId="730375690" sldId="268"/>
            <ac:spMk id="8" creationId="{A65AC7D1-EAA9-48F5-B509-60A7F50BF703}"/>
          </ac:spMkLst>
        </pc:spChg>
        <pc:spChg chg="add del mod">
          <ac:chgData name="Pulay, Dave" userId="df1f369e-8a71-4a1c-b338-c13b364ba033" providerId="ADAL" clId="{A375ABD7-DAC8-462A-A597-9D2363CCEAC2}" dt="2022-07-28T16:05:21.708" v="1579" actId="478"/>
          <ac:spMkLst>
            <pc:docMk/>
            <pc:sldMk cId="730375690" sldId="268"/>
            <ac:spMk id="9" creationId="{9D0567B0-C014-3E61-405B-D042A6ED2640}"/>
          </ac:spMkLst>
        </pc:spChg>
        <pc:spChg chg="del">
          <ac:chgData name="Pulay, Dave" userId="df1f369e-8a71-4a1c-b338-c13b364ba033" providerId="ADAL" clId="{A375ABD7-DAC8-462A-A597-9D2363CCEAC2}" dt="2022-07-28T15:48:15.747" v="967" actId="26606"/>
          <ac:spMkLst>
            <pc:docMk/>
            <pc:sldMk cId="730375690" sldId="268"/>
            <ac:spMk id="10" creationId="{D6320AF9-619A-4175-865B-5663E1AEF4C5}"/>
          </ac:spMkLst>
        </pc:spChg>
        <pc:spChg chg="del">
          <ac:chgData name="Pulay, Dave" userId="df1f369e-8a71-4a1c-b338-c13b364ba033" providerId="ADAL" clId="{A375ABD7-DAC8-462A-A597-9D2363CCEAC2}" dt="2022-07-28T15:48:15.747" v="967" actId="26606"/>
          <ac:spMkLst>
            <pc:docMk/>
            <pc:sldMk cId="730375690" sldId="268"/>
            <ac:spMk id="16" creationId="{7E018740-5C2B-4A41-AC1A-7E68D1EC1954}"/>
          </ac:spMkLst>
        </pc:spChg>
        <pc:spChg chg="del">
          <ac:chgData name="Pulay, Dave" userId="df1f369e-8a71-4a1c-b338-c13b364ba033" providerId="ADAL" clId="{A375ABD7-DAC8-462A-A597-9D2363CCEAC2}" dt="2022-07-28T15:48:15.747" v="967" actId="26606"/>
          <ac:spMkLst>
            <pc:docMk/>
            <pc:sldMk cId="730375690" sldId="268"/>
            <ac:spMk id="18" creationId="{166F75A4-C475-4941-8EE2-B80A06A2C1BB}"/>
          </ac:spMkLst>
        </pc:spChg>
        <pc:spChg chg="del">
          <ac:chgData name="Pulay, Dave" userId="df1f369e-8a71-4a1c-b338-c13b364ba033" providerId="ADAL" clId="{A375ABD7-DAC8-462A-A597-9D2363CCEAC2}" dt="2022-07-28T15:48:15.747" v="967" actId="26606"/>
          <ac:spMkLst>
            <pc:docMk/>
            <pc:sldMk cId="730375690" sldId="268"/>
            <ac:spMk id="20" creationId="{A032553A-72E8-4B0D-8405-FF9771C9AF05}"/>
          </ac:spMkLst>
        </pc:spChg>
        <pc:spChg chg="del">
          <ac:chgData name="Pulay, Dave" userId="df1f369e-8a71-4a1c-b338-c13b364ba033" providerId="ADAL" clId="{A375ABD7-DAC8-462A-A597-9D2363CCEAC2}" dt="2022-07-28T15:48:15.747" v="967" actId="26606"/>
          <ac:spMkLst>
            <pc:docMk/>
            <pc:sldMk cId="730375690" sldId="268"/>
            <ac:spMk id="22" creationId="{765800AC-C3B9-498E-87BC-29FAE4C76B21}"/>
          </ac:spMkLst>
        </pc:spChg>
        <pc:spChg chg="del">
          <ac:chgData name="Pulay, Dave" userId="df1f369e-8a71-4a1c-b338-c13b364ba033" providerId="ADAL" clId="{A375ABD7-DAC8-462A-A597-9D2363CCEAC2}" dt="2022-07-28T15:48:15.747" v="967" actId="26606"/>
          <ac:spMkLst>
            <pc:docMk/>
            <pc:sldMk cId="730375690" sldId="268"/>
            <ac:spMk id="24" creationId="{1F9D6ACB-2FF4-49F9-978A-E0D5327FC635}"/>
          </ac:spMkLst>
        </pc:spChg>
        <pc:spChg chg="del">
          <ac:chgData name="Pulay, Dave" userId="df1f369e-8a71-4a1c-b338-c13b364ba033" providerId="ADAL" clId="{A375ABD7-DAC8-462A-A597-9D2363CCEAC2}" dt="2022-07-28T15:48:15.747" v="967" actId="26606"/>
          <ac:spMkLst>
            <pc:docMk/>
            <pc:sldMk cId="730375690" sldId="268"/>
            <ac:spMk id="26" creationId="{142BFA2A-77A0-4F60-A32A-685681C84889}"/>
          </ac:spMkLst>
        </pc:spChg>
        <pc:spChg chg="add del mod">
          <ac:chgData name="Pulay, Dave" userId="df1f369e-8a71-4a1c-b338-c13b364ba033" providerId="ADAL" clId="{A375ABD7-DAC8-462A-A597-9D2363CCEAC2}" dt="2022-07-28T15:56:01.987" v="1026" actId="478"/>
          <ac:spMkLst>
            <pc:docMk/>
            <pc:sldMk cId="730375690" sldId="268"/>
            <ac:spMk id="27" creationId="{4FD6F1B2-6EBD-75F7-1303-5F0FAF33E9C3}"/>
          </ac:spMkLst>
        </pc:spChg>
        <pc:spChg chg="add mod">
          <ac:chgData name="Pulay, Dave" userId="df1f369e-8a71-4a1c-b338-c13b364ba033" providerId="ADAL" clId="{A375ABD7-DAC8-462A-A597-9D2363CCEAC2}" dt="2022-07-28T16:05:50.794" v="1582" actId="14100"/>
          <ac:spMkLst>
            <pc:docMk/>
            <pc:sldMk cId="730375690" sldId="268"/>
            <ac:spMk id="29" creationId="{0401CD0C-4ED2-6716-BB05-A83CA12E3071}"/>
          </ac:spMkLst>
        </pc:spChg>
        <pc:spChg chg="add mod">
          <ac:chgData name="Pulay, Dave" userId="df1f369e-8a71-4a1c-b338-c13b364ba033" providerId="ADAL" clId="{A375ABD7-DAC8-462A-A597-9D2363CCEAC2}" dt="2022-07-28T16:05:50.794" v="1582" actId="14100"/>
          <ac:spMkLst>
            <pc:docMk/>
            <pc:sldMk cId="730375690" sldId="268"/>
            <ac:spMk id="30" creationId="{F62374FF-5A3F-3CF4-070B-ADB234A52959}"/>
          </ac:spMkLst>
        </pc:spChg>
        <pc:spChg chg="add">
          <ac:chgData name="Pulay, Dave" userId="df1f369e-8a71-4a1c-b338-c13b364ba033" providerId="ADAL" clId="{A375ABD7-DAC8-462A-A597-9D2363CCEAC2}" dt="2022-07-28T15:48:15.747" v="967" actId="26606"/>
          <ac:spMkLst>
            <pc:docMk/>
            <pc:sldMk cId="730375690" sldId="268"/>
            <ac:spMk id="31" creationId="{A65AC7D1-EAA9-48F5-B509-60A7F50BF703}"/>
          </ac:spMkLst>
        </pc:spChg>
        <pc:spChg chg="add mod">
          <ac:chgData name="Pulay, Dave" userId="df1f369e-8a71-4a1c-b338-c13b364ba033" providerId="ADAL" clId="{A375ABD7-DAC8-462A-A597-9D2363CCEAC2}" dt="2022-07-28T16:05:54.872" v="1583" actId="6549"/>
          <ac:spMkLst>
            <pc:docMk/>
            <pc:sldMk cId="730375690" sldId="268"/>
            <ac:spMk id="32" creationId="{09F1DEB5-A338-E2C4-11FA-B13F6E42525F}"/>
          </ac:spMkLst>
        </pc:spChg>
        <pc:spChg chg="add">
          <ac:chgData name="Pulay, Dave" userId="df1f369e-8a71-4a1c-b338-c13b364ba033" providerId="ADAL" clId="{A375ABD7-DAC8-462A-A597-9D2363CCEAC2}" dt="2022-07-28T15:48:15.747" v="967" actId="26606"/>
          <ac:spMkLst>
            <pc:docMk/>
            <pc:sldMk cId="730375690" sldId="268"/>
            <ac:spMk id="33" creationId="{D6320AF9-619A-4175-865B-5663E1AEF4C5}"/>
          </ac:spMkLst>
        </pc:spChg>
        <pc:spChg chg="add del">
          <ac:chgData name="Pulay, Dave" userId="df1f369e-8a71-4a1c-b338-c13b364ba033" providerId="ADAL" clId="{A375ABD7-DAC8-462A-A597-9D2363CCEAC2}" dt="2022-07-28T16:10:13.276" v="1592" actId="22"/>
          <ac:spMkLst>
            <pc:docMk/>
            <pc:sldMk cId="730375690" sldId="268"/>
            <ac:spMk id="36" creationId="{852CD3F0-D964-07E0-5BE7-1A8CA51A1512}"/>
          </ac:spMkLst>
        </pc:spChg>
        <pc:spChg chg="add">
          <ac:chgData name="Pulay, Dave" userId="df1f369e-8a71-4a1c-b338-c13b364ba033" providerId="ADAL" clId="{A375ABD7-DAC8-462A-A597-9D2363CCEAC2}" dt="2022-07-28T15:48:15.747" v="967" actId="26606"/>
          <ac:spMkLst>
            <pc:docMk/>
            <pc:sldMk cId="730375690" sldId="268"/>
            <ac:spMk id="39" creationId="{7E018740-5C2B-4A41-AC1A-7E68D1EC1954}"/>
          </ac:spMkLst>
        </pc:spChg>
        <pc:spChg chg="add mod">
          <ac:chgData name="Pulay, Dave" userId="df1f369e-8a71-4a1c-b338-c13b364ba033" providerId="ADAL" clId="{A375ABD7-DAC8-462A-A597-9D2363CCEAC2}" dt="2022-07-28T16:11:34.977" v="1602"/>
          <ac:spMkLst>
            <pc:docMk/>
            <pc:sldMk cId="730375690" sldId="268"/>
            <ac:spMk id="40" creationId="{9A3A00CC-8C23-6D9A-184B-EA46C3AF2D9D}"/>
          </ac:spMkLst>
        </pc:spChg>
        <pc:spChg chg="add">
          <ac:chgData name="Pulay, Dave" userId="df1f369e-8a71-4a1c-b338-c13b364ba033" providerId="ADAL" clId="{A375ABD7-DAC8-462A-A597-9D2363CCEAC2}" dt="2022-07-28T15:48:15.747" v="967" actId="26606"/>
          <ac:spMkLst>
            <pc:docMk/>
            <pc:sldMk cId="730375690" sldId="268"/>
            <ac:spMk id="41" creationId="{166F75A4-C475-4941-8EE2-B80A06A2C1BB}"/>
          </ac:spMkLst>
        </pc:spChg>
        <pc:spChg chg="add mod">
          <ac:chgData name="Pulay, Dave" userId="df1f369e-8a71-4a1c-b338-c13b364ba033" providerId="ADAL" clId="{A375ABD7-DAC8-462A-A597-9D2363CCEAC2}" dt="2022-07-28T16:11:34.977" v="1602"/>
          <ac:spMkLst>
            <pc:docMk/>
            <pc:sldMk cId="730375690" sldId="268"/>
            <ac:spMk id="42" creationId="{1C013FD9-D202-F831-FCAC-FBE9FC25D5AF}"/>
          </ac:spMkLst>
        </pc:spChg>
        <pc:spChg chg="add">
          <ac:chgData name="Pulay, Dave" userId="df1f369e-8a71-4a1c-b338-c13b364ba033" providerId="ADAL" clId="{A375ABD7-DAC8-462A-A597-9D2363CCEAC2}" dt="2022-07-28T15:48:15.747" v="967" actId="26606"/>
          <ac:spMkLst>
            <pc:docMk/>
            <pc:sldMk cId="730375690" sldId="268"/>
            <ac:spMk id="43" creationId="{A032553A-72E8-4B0D-8405-FF9771C9AF05}"/>
          </ac:spMkLst>
        </pc:spChg>
        <pc:spChg chg="add mod">
          <ac:chgData name="Pulay, Dave" userId="df1f369e-8a71-4a1c-b338-c13b364ba033" providerId="ADAL" clId="{A375ABD7-DAC8-462A-A597-9D2363CCEAC2}" dt="2022-07-28T16:11:34.977" v="1602"/>
          <ac:spMkLst>
            <pc:docMk/>
            <pc:sldMk cId="730375690" sldId="268"/>
            <ac:spMk id="44" creationId="{6BCD6682-BFEC-01F5-3F08-B7E5EC058E2C}"/>
          </ac:spMkLst>
        </pc:spChg>
        <pc:spChg chg="add">
          <ac:chgData name="Pulay, Dave" userId="df1f369e-8a71-4a1c-b338-c13b364ba033" providerId="ADAL" clId="{A375ABD7-DAC8-462A-A597-9D2363CCEAC2}" dt="2022-07-28T15:48:15.747" v="967" actId="26606"/>
          <ac:spMkLst>
            <pc:docMk/>
            <pc:sldMk cId="730375690" sldId="268"/>
            <ac:spMk id="45" creationId="{765800AC-C3B9-498E-87BC-29FAE4C76B21}"/>
          </ac:spMkLst>
        </pc:spChg>
        <pc:spChg chg="add del mod">
          <ac:chgData name="Pulay, Dave" userId="df1f369e-8a71-4a1c-b338-c13b364ba033" providerId="ADAL" clId="{A375ABD7-DAC8-462A-A597-9D2363CCEAC2}" dt="2022-07-28T16:21:03.397" v="1623" actId="22"/>
          <ac:spMkLst>
            <pc:docMk/>
            <pc:sldMk cId="730375690" sldId="268"/>
            <ac:spMk id="46" creationId="{61323583-4058-3FC4-A30D-E5017E81D5FE}"/>
          </ac:spMkLst>
        </pc:spChg>
        <pc:spChg chg="add">
          <ac:chgData name="Pulay, Dave" userId="df1f369e-8a71-4a1c-b338-c13b364ba033" providerId="ADAL" clId="{A375ABD7-DAC8-462A-A597-9D2363CCEAC2}" dt="2022-07-28T15:48:15.747" v="967" actId="26606"/>
          <ac:spMkLst>
            <pc:docMk/>
            <pc:sldMk cId="730375690" sldId="268"/>
            <ac:spMk id="47" creationId="{1F9D6ACB-2FF4-49F9-978A-E0D5327FC635}"/>
          </ac:spMkLst>
        </pc:spChg>
        <pc:spChg chg="add">
          <ac:chgData name="Pulay, Dave" userId="df1f369e-8a71-4a1c-b338-c13b364ba033" providerId="ADAL" clId="{A375ABD7-DAC8-462A-A597-9D2363CCEAC2}" dt="2022-07-28T15:48:15.747" v="967" actId="26606"/>
          <ac:spMkLst>
            <pc:docMk/>
            <pc:sldMk cId="730375690" sldId="268"/>
            <ac:spMk id="49" creationId="{142BFA2A-77A0-4F60-A32A-685681C84889}"/>
          </ac:spMkLst>
        </pc:spChg>
        <pc:grpChg chg="add del mod">
          <ac:chgData name="Pulay, Dave" userId="df1f369e-8a71-4a1c-b338-c13b364ba033" providerId="ADAL" clId="{A375ABD7-DAC8-462A-A597-9D2363CCEAC2}" dt="2022-07-28T16:06:02.804" v="1584" actId="478"/>
          <ac:grpSpMkLst>
            <pc:docMk/>
            <pc:sldMk cId="730375690" sldId="268"/>
            <ac:grpSpMk id="28" creationId="{6F607497-F1CF-BBDE-9949-81BD7AF5E4FD}"/>
          </ac:grpSpMkLst>
        </pc:grpChg>
        <pc:grpChg chg="add mod">
          <ac:chgData name="Pulay, Dave" userId="df1f369e-8a71-4a1c-b338-c13b364ba033" providerId="ADAL" clId="{A375ABD7-DAC8-462A-A597-9D2363CCEAC2}" dt="2022-07-28T16:11:34.977" v="1602"/>
          <ac:grpSpMkLst>
            <pc:docMk/>
            <pc:sldMk cId="730375690" sldId="268"/>
            <ac:grpSpMk id="38" creationId="{B7284220-0167-D848-3287-D9E6DF84AABC}"/>
          </ac:grpSpMkLst>
        </pc:grpChg>
        <pc:picChg chg="add del mod">
          <ac:chgData name="Pulay, Dave" userId="df1f369e-8a71-4a1c-b338-c13b364ba033" providerId="ADAL" clId="{A375ABD7-DAC8-462A-A597-9D2363CCEAC2}" dt="2022-07-28T16:06:55.082" v="1590"/>
          <ac:picMkLst>
            <pc:docMk/>
            <pc:sldMk cId="730375690" sldId="268"/>
            <ac:picMk id="11" creationId="{C58538E7-E2EE-55A1-9A21-ECB42D83BBAA}"/>
          </ac:picMkLst>
        </pc:picChg>
        <pc:picChg chg="add del mod">
          <ac:chgData name="Pulay, Dave" userId="df1f369e-8a71-4a1c-b338-c13b364ba033" providerId="ADAL" clId="{A375ABD7-DAC8-462A-A597-9D2363CCEAC2}" dt="2022-07-28T16:15:53.897" v="1607" actId="478"/>
          <ac:picMkLst>
            <pc:docMk/>
            <pc:sldMk cId="730375690" sldId="268"/>
            <ac:picMk id="17" creationId="{3318A6D6-CA7F-57FB-6F6F-F186CE77EF80}"/>
          </ac:picMkLst>
        </pc:picChg>
        <pc:picChg chg="add del mod">
          <ac:chgData name="Pulay, Dave" userId="df1f369e-8a71-4a1c-b338-c13b364ba033" providerId="ADAL" clId="{A375ABD7-DAC8-462A-A597-9D2363CCEAC2}" dt="2022-07-28T16:20:32.612" v="1619" actId="22"/>
          <ac:picMkLst>
            <pc:docMk/>
            <pc:sldMk cId="730375690" sldId="268"/>
            <ac:picMk id="21" creationId="{F50DE3F9-B3CB-1503-E0D2-F484F55EA8C3}"/>
          </ac:picMkLst>
        </pc:picChg>
        <pc:cxnChg chg="del">
          <ac:chgData name="Pulay, Dave" userId="df1f369e-8a71-4a1c-b338-c13b364ba033" providerId="ADAL" clId="{A375ABD7-DAC8-462A-A597-9D2363CCEAC2}" dt="2022-07-28T15:48:15.747" v="967" actId="26606"/>
          <ac:cxnSpMkLst>
            <pc:docMk/>
            <pc:sldMk cId="730375690" sldId="268"/>
            <ac:cxnSpMk id="12" creationId="{063B6EC6-D752-4EE7-908B-F8F19E8C7FEA}"/>
          </ac:cxnSpMkLst>
        </pc:cxnChg>
        <pc:cxnChg chg="del">
          <ac:chgData name="Pulay, Dave" userId="df1f369e-8a71-4a1c-b338-c13b364ba033" providerId="ADAL" clId="{A375ABD7-DAC8-462A-A597-9D2363CCEAC2}" dt="2022-07-28T15:48:15.747" v="967" actId="26606"/>
          <ac:cxnSpMkLst>
            <pc:docMk/>
            <pc:sldMk cId="730375690" sldId="268"/>
            <ac:cxnSpMk id="14" creationId="{EFECD4E8-AD3E-4228-82A2-9461958EA94D}"/>
          </ac:cxnSpMkLst>
        </pc:cxnChg>
        <pc:cxnChg chg="add">
          <ac:chgData name="Pulay, Dave" userId="df1f369e-8a71-4a1c-b338-c13b364ba033" providerId="ADAL" clId="{A375ABD7-DAC8-462A-A597-9D2363CCEAC2}" dt="2022-07-28T15:48:15.747" v="967" actId="26606"/>
          <ac:cxnSpMkLst>
            <pc:docMk/>
            <pc:sldMk cId="730375690" sldId="268"/>
            <ac:cxnSpMk id="35" creationId="{063B6EC6-D752-4EE7-908B-F8F19E8C7FEA}"/>
          </ac:cxnSpMkLst>
        </pc:cxnChg>
        <pc:cxnChg chg="add">
          <ac:chgData name="Pulay, Dave" userId="df1f369e-8a71-4a1c-b338-c13b364ba033" providerId="ADAL" clId="{A375ABD7-DAC8-462A-A597-9D2363CCEAC2}" dt="2022-07-28T15:48:15.747" v="967" actId="26606"/>
          <ac:cxnSpMkLst>
            <pc:docMk/>
            <pc:sldMk cId="730375690" sldId="268"/>
            <ac:cxnSpMk id="37" creationId="{EFECD4E8-AD3E-4228-82A2-9461958EA94D}"/>
          </ac:cxnSpMkLst>
        </pc:cxnChg>
      </pc:sldChg>
      <pc:sldChg chg="modSp add mod">
        <pc:chgData name="Pulay, Dave" userId="df1f369e-8a71-4a1c-b338-c13b364ba033" providerId="ADAL" clId="{A375ABD7-DAC8-462A-A597-9D2363CCEAC2}" dt="2022-07-29T18:31:31.265" v="2267" actId="20577"/>
        <pc:sldMkLst>
          <pc:docMk/>
          <pc:sldMk cId="2010300467" sldId="268"/>
        </pc:sldMkLst>
        <pc:spChg chg="mod">
          <ac:chgData name="Pulay, Dave" userId="df1f369e-8a71-4a1c-b338-c13b364ba033" providerId="ADAL" clId="{A375ABD7-DAC8-462A-A597-9D2363CCEAC2}" dt="2022-07-28T16:44:56.150" v="1656" actId="1076"/>
          <ac:spMkLst>
            <pc:docMk/>
            <pc:sldMk cId="2010300467" sldId="268"/>
            <ac:spMk id="2" creationId="{C6415879-C0BE-7589-7205-742EC153364A}"/>
          </ac:spMkLst>
        </pc:spChg>
        <pc:spChg chg="mod">
          <ac:chgData name="Pulay, Dave" userId="df1f369e-8a71-4a1c-b338-c13b364ba033" providerId="ADAL" clId="{A375ABD7-DAC8-462A-A597-9D2363CCEAC2}" dt="2022-07-29T18:31:31.265" v="2267" actId="20577"/>
          <ac:spMkLst>
            <pc:docMk/>
            <pc:sldMk cId="2010300467" sldId="268"/>
            <ac:spMk id="3" creationId="{9F2B8307-8F59-6B65-77DE-E627C0BC2F0C}"/>
          </ac:spMkLst>
        </pc:spChg>
      </pc:sldChg>
      <pc:sldChg chg="addSp modSp new del mod">
        <pc:chgData name="Pulay, Dave" userId="df1f369e-8a71-4a1c-b338-c13b364ba033" providerId="ADAL" clId="{A375ABD7-DAC8-462A-A597-9D2363CCEAC2}" dt="2022-07-28T16:33:01.076" v="1646" actId="2696"/>
        <pc:sldMkLst>
          <pc:docMk/>
          <pc:sldMk cId="2901198770" sldId="268"/>
        </pc:sldMkLst>
        <pc:graphicFrameChg chg="add mod">
          <ac:chgData name="Pulay, Dave" userId="df1f369e-8a71-4a1c-b338-c13b364ba033" providerId="ADAL" clId="{A375ABD7-DAC8-462A-A597-9D2363CCEAC2}" dt="2022-07-28T16:32:41.860" v="1643" actId="1076"/>
          <ac:graphicFrameMkLst>
            <pc:docMk/>
            <pc:sldMk cId="2901198770" sldId="268"/>
            <ac:graphicFrameMk id="2" creationId="{23451D30-77E5-2BB6-5D23-F05DC6189398}"/>
          </ac:graphicFrameMkLst>
        </pc:graphicFrameChg>
      </pc:sldChg>
      <pc:sldChg chg="delSp modSp add del mod">
        <pc:chgData name="Pulay, Dave" userId="df1f369e-8a71-4a1c-b338-c13b364ba033" providerId="ADAL" clId="{A375ABD7-DAC8-462A-A597-9D2363CCEAC2}" dt="2022-07-28T16:32:58.123" v="1645" actId="2696"/>
        <pc:sldMkLst>
          <pc:docMk/>
          <pc:sldMk cId="339222052" sldId="269"/>
        </pc:sldMkLst>
        <pc:spChg chg="mod">
          <ac:chgData name="Pulay, Dave" userId="df1f369e-8a71-4a1c-b338-c13b364ba033" providerId="ADAL" clId="{A375ABD7-DAC8-462A-A597-9D2363CCEAC2}" dt="2022-07-28T16:02:32.916" v="1512" actId="6549"/>
          <ac:spMkLst>
            <pc:docMk/>
            <pc:sldMk cId="339222052" sldId="269"/>
            <ac:spMk id="2" creationId="{00000000-0000-0000-0000-000000000000}"/>
          </ac:spMkLst>
        </pc:spChg>
        <pc:spChg chg="mod">
          <ac:chgData name="Pulay, Dave" userId="df1f369e-8a71-4a1c-b338-c13b364ba033" providerId="ADAL" clId="{A375ABD7-DAC8-462A-A597-9D2363CCEAC2}" dt="2022-07-28T16:03:40.652" v="1573" actId="1076"/>
          <ac:spMkLst>
            <pc:docMk/>
            <pc:sldMk cId="339222052" sldId="269"/>
            <ac:spMk id="3" creationId="{00000000-0000-0000-0000-000000000000}"/>
          </ac:spMkLst>
        </pc:spChg>
        <pc:spChg chg="mod">
          <ac:chgData name="Pulay, Dave" userId="df1f369e-8a71-4a1c-b338-c13b364ba033" providerId="ADAL" clId="{A375ABD7-DAC8-462A-A597-9D2363CCEAC2}" dt="2022-07-28T16:03:31.334" v="1571" actId="6549"/>
          <ac:spMkLst>
            <pc:docMk/>
            <pc:sldMk cId="339222052" sldId="269"/>
            <ac:spMk id="5" creationId="{00000000-0000-0000-0000-000000000000}"/>
          </ac:spMkLst>
        </pc:spChg>
        <pc:spChg chg="del">
          <ac:chgData name="Pulay, Dave" userId="df1f369e-8a71-4a1c-b338-c13b364ba033" providerId="ADAL" clId="{A375ABD7-DAC8-462A-A597-9D2363CCEAC2}" dt="2022-07-28T16:02:51.172" v="1569" actId="478"/>
          <ac:spMkLst>
            <pc:docMk/>
            <pc:sldMk cId="339222052" sldId="269"/>
            <ac:spMk id="52" creationId="{00000000-0000-0000-0000-000000000000}"/>
          </ac:spMkLst>
        </pc:spChg>
        <pc:spChg chg="del">
          <ac:chgData name="Pulay, Dave" userId="df1f369e-8a71-4a1c-b338-c13b364ba033" providerId="ADAL" clId="{A375ABD7-DAC8-462A-A597-9D2363CCEAC2}" dt="2022-07-28T16:02:54.723" v="1570" actId="478"/>
          <ac:spMkLst>
            <pc:docMk/>
            <pc:sldMk cId="339222052" sldId="269"/>
            <ac:spMk id="53" creationId="{00000000-0000-0000-0000-000000000000}"/>
          </ac:spMkLst>
        </pc:spChg>
        <pc:spChg chg="del">
          <ac:chgData name="Pulay, Dave" userId="df1f369e-8a71-4a1c-b338-c13b364ba033" providerId="ADAL" clId="{A375ABD7-DAC8-462A-A597-9D2363CCEAC2}" dt="2022-07-28T16:02:50.295" v="1568" actId="478"/>
          <ac:spMkLst>
            <pc:docMk/>
            <pc:sldMk cId="339222052" sldId="269"/>
            <ac:spMk id="54" creationId="{00000000-0000-0000-0000-000000000000}"/>
          </ac:spMkLst>
        </pc:spChg>
        <pc:spChg chg="del mod">
          <ac:chgData name="Pulay, Dave" userId="df1f369e-8a71-4a1c-b338-c13b364ba033" providerId="ADAL" clId="{A375ABD7-DAC8-462A-A597-9D2363CCEAC2}" dt="2022-07-28T16:02:47.442" v="1567" actId="478"/>
          <ac:spMkLst>
            <pc:docMk/>
            <pc:sldMk cId="339222052" sldId="269"/>
            <ac:spMk id="55" creationId="{00000000-0000-0000-0000-000000000000}"/>
          </ac:spMkLst>
        </pc:spChg>
      </pc:sldChg>
      <pc:sldChg chg="addSp delSp modSp add mod ord">
        <pc:chgData name="Pulay, Dave" userId="df1f369e-8a71-4a1c-b338-c13b364ba033" providerId="ADAL" clId="{A375ABD7-DAC8-462A-A597-9D2363CCEAC2}" dt="2022-07-29T18:40:40.738" v="2282" actId="478"/>
        <pc:sldMkLst>
          <pc:docMk/>
          <pc:sldMk cId="2895809677" sldId="269"/>
        </pc:sldMkLst>
        <pc:spChg chg="mod">
          <ac:chgData name="Pulay, Dave" userId="df1f369e-8a71-4a1c-b338-c13b364ba033" providerId="ADAL" clId="{A375ABD7-DAC8-462A-A597-9D2363CCEAC2}" dt="2022-07-28T17:19:57.963" v="2142" actId="20577"/>
          <ac:spMkLst>
            <pc:docMk/>
            <pc:sldMk cId="2895809677" sldId="269"/>
            <ac:spMk id="2" creationId="{C6415879-C0BE-7589-7205-742EC153364A}"/>
          </ac:spMkLst>
        </pc:spChg>
        <pc:spChg chg="mod">
          <ac:chgData name="Pulay, Dave" userId="df1f369e-8a71-4a1c-b338-c13b364ba033" providerId="ADAL" clId="{A375ABD7-DAC8-462A-A597-9D2363CCEAC2}" dt="2022-07-28T17:20:05.452" v="2145" actId="6549"/>
          <ac:spMkLst>
            <pc:docMk/>
            <pc:sldMk cId="2895809677" sldId="269"/>
            <ac:spMk id="3" creationId="{9F2B8307-8F59-6B65-77DE-E627C0BC2F0C}"/>
          </ac:spMkLst>
        </pc:spChg>
        <pc:spChg chg="add mod">
          <ac:chgData name="Pulay, Dave" userId="df1f369e-8a71-4a1c-b338-c13b364ba033" providerId="ADAL" clId="{A375ABD7-DAC8-462A-A597-9D2363CCEAC2}" dt="2022-07-28T17:20:11.062" v="2146" actId="1076"/>
          <ac:spMkLst>
            <pc:docMk/>
            <pc:sldMk cId="2895809677" sldId="269"/>
            <ac:spMk id="4" creationId="{EC19D891-D72F-4314-B822-CB3697B60491}"/>
          </ac:spMkLst>
        </pc:spChg>
        <pc:spChg chg="add del mod">
          <ac:chgData name="Pulay, Dave" userId="df1f369e-8a71-4a1c-b338-c13b364ba033" providerId="ADAL" clId="{A375ABD7-DAC8-462A-A597-9D2363CCEAC2}" dt="2022-07-28T17:20:02.090" v="2144" actId="478"/>
          <ac:spMkLst>
            <pc:docMk/>
            <pc:sldMk cId="2895809677" sldId="269"/>
            <ac:spMk id="5" creationId="{126E3B8A-7ACC-43ED-BEA8-96253DFD9F6C}"/>
          </ac:spMkLst>
        </pc:spChg>
        <pc:inkChg chg="add del">
          <ac:chgData name="Pulay, Dave" userId="df1f369e-8a71-4a1c-b338-c13b364ba033" providerId="ADAL" clId="{A375ABD7-DAC8-462A-A597-9D2363CCEAC2}" dt="2022-07-29T18:40:31.125" v="2280" actId="478"/>
          <ac:inkMkLst>
            <pc:docMk/>
            <pc:sldMk cId="2895809677" sldId="269"/>
            <ac:inkMk id="5" creationId="{1731C021-F691-9BC1-3251-F7ABC87AF826}"/>
          </ac:inkMkLst>
        </pc:inkChg>
        <pc:inkChg chg="add del">
          <ac:chgData name="Pulay, Dave" userId="df1f369e-8a71-4a1c-b338-c13b364ba033" providerId="ADAL" clId="{A375ABD7-DAC8-462A-A597-9D2363CCEAC2}" dt="2022-07-29T18:40:34.468" v="2281" actId="478"/>
          <ac:inkMkLst>
            <pc:docMk/>
            <pc:sldMk cId="2895809677" sldId="269"/>
            <ac:inkMk id="6" creationId="{B2E38294-8CEA-BAEF-438D-A41A28AD951A}"/>
          </ac:inkMkLst>
        </pc:inkChg>
        <pc:inkChg chg="add del">
          <ac:chgData name="Pulay, Dave" userId="df1f369e-8a71-4a1c-b338-c13b364ba033" providerId="ADAL" clId="{A375ABD7-DAC8-462A-A597-9D2363CCEAC2}" dt="2022-07-29T18:40:02.734" v="2276" actId="478"/>
          <ac:inkMkLst>
            <pc:docMk/>
            <pc:sldMk cId="2895809677" sldId="269"/>
            <ac:inkMk id="7" creationId="{B2E017BF-2B62-E1F6-3B9E-0341929F4CE5}"/>
          </ac:inkMkLst>
        </pc:inkChg>
        <pc:inkChg chg="add del">
          <ac:chgData name="Pulay, Dave" userId="df1f369e-8a71-4a1c-b338-c13b364ba033" providerId="ADAL" clId="{A375ABD7-DAC8-462A-A597-9D2363CCEAC2}" dt="2022-07-29T18:40:40.738" v="2282" actId="478"/>
          <ac:inkMkLst>
            <pc:docMk/>
            <pc:sldMk cId="2895809677" sldId="269"/>
            <ac:inkMk id="9" creationId="{31AFD8BB-CA82-D19C-225A-CF2D994F2DCC}"/>
          </ac:inkMkLst>
        </pc:inkChg>
        <pc:inkChg chg="add">
          <ac:chgData name="Pulay, Dave" userId="df1f369e-8a71-4a1c-b338-c13b364ba033" providerId="ADAL" clId="{A375ABD7-DAC8-462A-A597-9D2363CCEAC2}" dt="2022-07-29T18:34:15.692" v="2272" actId="9405"/>
          <ac:inkMkLst>
            <pc:docMk/>
            <pc:sldMk cId="2895809677" sldId="269"/>
            <ac:inkMk id="11" creationId="{E05F6E5A-48A2-F8F6-3BE7-6E05AC3BF11B}"/>
          </ac:inkMkLst>
        </pc:inkChg>
        <pc:inkChg chg="add del">
          <ac:chgData name="Pulay, Dave" userId="df1f369e-8a71-4a1c-b338-c13b364ba033" providerId="ADAL" clId="{A375ABD7-DAC8-462A-A597-9D2363CCEAC2}" dt="2022-07-29T18:40:15.717" v="2277" actId="478"/>
          <ac:inkMkLst>
            <pc:docMk/>
            <pc:sldMk cId="2895809677" sldId="269"/>
            <ac:inkMk id="13" creationId="{900D352E-6606-E82D-D2E7-BB070E4FCE5B}"/>
          </ac:inkMkLst>
        </pc:inkChg>
        <pc:inkChg chg="add del">
          <ac:chgData name="Pulay, Dave" userId="df1f369e-8a71-4a1c-b338-c13b364ba033" providerId="ADAL" clId="{A375ABD7-DAC8-462A-A597-9D2363CCEAC2}" dt="2022-07-29T18:40:27.621" v="2279" actId="478"/>
          <ac:inkMkLst>
            <pc:docMk/>
            <pc:sldMk cId="2895809677" sldId="269"/>
            <ac:inkMk id="15" creationId="{334C062B-8F1E-83A9-17FC-16E4A7BCCF83}"/>
          </ac:inkMkLst>
        </pc:inkChg>
        <pc:inkChg chg="add del">
          <ac:chgData name="Pulay, Dave" userId="df1f369e-8a71-4a1c-b338-c13b364ba033" providerId="ADAL" clId="{A375ABD7-DAC8-462A-A597-9D2363CCEAC2}" dt="2022-07-29T18:40:20.388" v="2278" actId="478"/>
          <ac:inkMkLst>
            <pc:docMk/>
            <pc:sldMk cId="2895809677" sldId="269"/>
            <ac:inkMk id="17" creationId="{E58B2115-3EBB-E549-3B46-4D6639A7566D}"/>
          </ac:inkMkLst>
        </pc:inkChg>
      </pc:sldChg>
      <pc:sldChg chg="delSp modSp add mod">
        <pc:chgData name="Pulay, Dave" userId="df1f369e-8a71-4a1c-b338-c13b364ba033" providerId="ADAL" clId="{A375ABD7-DAC8-462A-A597-9D2363CCEAC2}" dt="2022-08-01T14:02:41.015" v="2424" actId="20577"/>
        <pc:sldMkLst>
          <pc:docMk/>
          <pc:sldMk cId="1828584655" sldId="270"/>
        </pc:sldMkLst>
        <pc:spChg chg="mod">
          <ac:chgData name="Pulay, Dave" userId="df1f369e-8a71-4a1c-b338-c13b364ba033" providerId="ADAL" clId="{A375ABD7-DAC8-462A-A597-9D2363CCEAC2}" dt="2022-08-01T14:02:41.015" v="2424" actId="20577"/>
          <ac:spMkLst>
            <pc:docMk/>
            <pc:sldMk cId="1828584655" sldId="270"/>
            <ac:spMk id="2" creationId="{C6415879-C0BE-7589-7205-742EC153364A}"/>
          </ac:spMkLst>
        </pc:spChg>
        <pc:spChg chg="mod">
          <ac:chgData name="Pulay, Dave" userId="df1f369e-8a71-4a1c-b338-c13b364ba033" providerId="ADAL" clId="{A375ABD7-DAC8-462A-A597-9D2363CCEAC2}" dt="2022-07-28T17:12:24.728" v="2034" actId="20577"/>
          <ac:spMkLst>
            <pc:docMk/>
            <pc:sldMk cId="1828584655" sldId="270"/>
            <ac:spMk id="3" creationId="{9F2B8307-8F59-6B65-77DE-E627C0BC2F0C}"/>
          </ac:spMkLst>
        </pc:spChg>
        <pc:spChg chg="mod">
          <ac:chgData name="Pulay, Dave" userId="df1f369e-8a71-4a1c-b338-c13b364ba033" providerId="ADAL" clId="{A375ABD7-DAC8-462A-A597-9D2363CCEAC2}" dt="2022-07-28T17:12:39.637" v="2039" actId="14100"/>
          <ac:spMkLst>
            <pc:docMk/>
            <pc:sldMk cId="1828584655" sldId="270"/>
            <ac:spMk id="4" creationId="{EC19D891-D72F-4314-B822-CB3697B60491}"/>
          </ac:spMkLst>
        </pc:spChg>
        <pc:spChg chg="del mod">
          <ac:chgData name="Pulay, Dave" userId="df1f369e-8a71-4a1c-b338-c13b364ba033" providerId="ADAL" clId="{A375ABD7-DAC8-462A-A597-9D2363CCEAC2}" dt="2022-07-28T17:12:08.185" v="2030" actId="478"/>
          <ac:spMkLst>
            <pc:docMk/>
            <pc:sldMk cId="1828584655" sldId="270"/>
            <ac:spMk id="5" creationId="{126E3B8A-7ACC-43ED-BEA8-96253DFD9F6C}"/>
          </ac:spMkLst>
        </pc:spChg>
      </pc:sldChg>
      <pc:sldChg chg="addSp delSp modSp add mod">
        <pc:chgData name="Pulay, Dave" userId="df1f369e-8a71-4a1c-b338-c13b364ba033" providerId="ADAL" clId="{A375ABD7-DAC8-462A-A597-9D2363CCEAC2}" dt="2022-08-01T14:03:23.146" v="2446" actId="20577"/>
        <pc:sldMkLst>
          <pc:docMk/>
          <pc:sldMk cId="2067403981" sldId="271"/>
        </pc:sldMkLst>
        <pc:spChg chg="mod">
          <ac:chgData name="Pulay, Dave" userId="df1f369e-8a71-4a1c-b338-c13b364ba033" providerId="ADAL" clId="{A375ABD7-DAC8-462A-A597-9D2363CCEAC2}" dt="2022-08-01T14:03:23.146" v="2446" actId="20577"/>
          <ac:spMkLst>
            <pc:docMk/>
            <pc:sldMk cId="2067403981" sldId="271"/>
            <ac:spMk id="2" creationId="{C6415879-C0BE-7589-7205-742EC153364A}"/>
          </ac:spMkLst>
        </pc:spChg>
        <pc:spChg chg="mod">
          <ac:chgData name="Pulay, Dave" userId="df1f369e-8a71-4a1c-b338-c13b364ba033" providerId="ADAL" clId="{A375ABD7-DAC8-462A-A597-9D2363CCEAC2}" dt="2022-07-28T17:17:06.040" v="2066" actId="20577"/>
          <ac:spMkLst>
            <pc:docMk/>
            <pc:sldMk cId="2067403981" sldId="271"/>
            <ac:spMk id="3" creationId="{9F2B8307-8F59-6B65-77DE-E627C0BC2F0C}"/>
          </ac:spMkLst>
        </pc:spChg>
        <pc:spChg chg="mod">
          <ac:chgData name="Pulay, Dave" userId="df1f369e-8a71-4a1c-b338-c13b364ba033" providerId="ADAL" clId="{A375ABD7-DAC8-462A-A597-9D2363CCEAC2}" dt="2022-07-28T17:17:12.931" v="2067" actId="1076"/>
          <ac:spMkLst>
            <pc:docMk/>
            <pc:sldMk cId="2067403981" sldId="271"/>
            <ac:spMk id="4" creationId="{EC19D891-D72F-4314-B822-CB3697B60491}"/>
          </ac:spMkLst>
        </pc:spChg>
        <pc:spChg chg="del">
          <ac:chgData name="Pulay, Dave" userId="df1f369e-8a71-4a1c-b338-c13b364ba033" providerId="ADAL" clId="{A375ABD7-DAC8-462A-A597-9D2363CCEAC2}" dt="2022-07-28T17:16:45.419" v="2062" actId="478"/>
          <ac:spMkLst>
            <pc:docMk/>
            <pc:sldMk cId="2067403981" sldId="271"/>
            <ac:spMk id="5" creationId="{126E3B8A-7ACC-43ED-BEA8-96253DFD9F6C}"/>
          </ac:spMkLst>
        </pc:spChg>
        <pc:spChg chg="add del mod">
          <ac:chgData name="Pulay, Dave" userId="df1f369e-8a71-4a1c-b338-c13b364ba033" providerId="ADAL" clId="{A375ABD7-DAC8-462A-A597-9D2363CCEAC2}" dt="2022-07-28T17:18:04.970" v="2099" actId="478"/>
          <ac:spMkLst>
            <pc:docMk/>
            <pc:sldMk cId="2067403981" sldId="271"/>
            <ac:spMk id="17" creationId="{37542DFB-5576-7378-5F76-C0EF41274CBC}"/>
          </ac:spMkLst>
        </pc:spChg>
      </pc:sldChg>
      <pc:sldChg chg="add del">
        <pc:chgData name="Pulay, Dave" userId="df1f369e-8a71-4a1c-b338-c13b364ba033" providerId="ADAL" clId="{A375ABD7-DAC8-462A-A597-9D2363CCEAC2}" dt="2022-08-01T13:08:03.544" v="2284" actId="2696"/>
        <pc:sldMkLst>
          <pc:docMk/>
          <pc:sldMk cId="137303315" sldId="272"/>
        </pc:sldMkLst>
      </pc:sldChg>
      <pc:sldChg chg="modSp new del mod">
        <pc:chgData name="Pulay, Dave" userId="df1f369e-8a71-4a1c-b338-c13b364ba033" providerId="ADAL" clId="{A375ABD7-DAC8-462A-A597-9D2363CCEAC2}" dt="2022-08-02T13:30:04.304" v="2492" actId="2696"/>
        <pc:sldMkLst>
          <pc:docMk/>
          <pc:sldMk cId="409720443" sldId="272"/>
        </pc:sldMkLst>
        <pc:spChg chg="mod">
          <ac:chgData name="Pulay, Dave" userId="df1f369e-8a71-4a1c-b338-c13b364ba033" providerId="ADAL" clId="{A375ABD7-DAC8-462A-A597-9D2363CCEAC2}" dt="2022-08-02T13:28:56.581" v="2491" actId="5793"/>
          <ac:spMkLst>
            <pc:docMk/>
            <pc:sldMk cId="409720443" sldId="272"/>
            <ac:spMk id="3" creationId="{6C2DDB0D-8B04-1CAF-CBFD-5E4C9583B943}"/>
          </ac:spMkLst>
        </pc:spChg>
      </pc:sldChg>
      <pc:sldChg chg="modSp new del mod">
        <pc:chgData name="Pulay, Dave" userId="df1f369e-8a71-4a1c-b338-c13b364ba033" providerId="ADAL" clId="{A375ABD7-DAC8-462A-A597-9D2363CCEAC2}" dt="2022-08-02T13:27:11.547" v="2451" actId="2696"/>
        <pc:sldMkLst>
          <pc:docMk/>
          <pc:sldMk cId="1358473246" sldId="272"/>
        </pc:sldMkLst>
        <pc:spChg chg="mod">
          <ac:chgData name="Pulay, Dave" userId="df1f369e-8a71-4a1c-b338-c13b364ba033" providerId="ADAL" clId="{A375ABD7-DAC8-462A-A597-9D2363CCEAC2}" dt="2022-08-02T13:27:04.631" v="2450" actId="20577"/>
          <ac:spMkLst>
            <pc:docMk/>
            <pc:sldMk cId="1358473246" sldId="272"/>
            <ac:spMk id="2" creationId="{61B5CF88-48EF-B6AB-EA63-DE0C8B635EA5}"/>
          </ac:spMkLst>
        </pc:spChg>
      </pc:sldChg>
      <pc:sldChg chg="new del">
        <pc:chgData name="Pulay, Dave" userId="df1f369e-8a71-4a1c-b338-c13b364ba033" providerId="ADAL" clId="{A375ABD7-DAC8-462A-A597-9D2363CCEAC2}" dt="2022-07-28T17:28:05.041" v="2251" actId="2696"/>
        <pc:sldMkLst>
          <pc:docMk/>
          <pc:sldMk cId="1758745971" sldId="272"/>
        </pc:sldMkLst>
      </pc:sldChg>
      <pc:sldChg chg="delSp modSp new mod">
        <pc:chgData name="Pulay, Dave" userId="df1f369e-8a71-4a1c-b338-c13b364ba033" providerId="ADAL" clId="{A375ABD7-DAC8-462A-A597-9D2363CCEAC2}" dt="2022-08-02T13:34:38.499" v="2748" actId="20577"/>
        <pc:sldMkLst>
          <pc:docMk/>
          <pc:sldMk cId="2401551600" sldId="272"/>
        </pc:sldMkLst>
        <pc:spChg chg="del mod">
          <ac:chgData name="Pulay, Dave" userId="df1f369e-8a71-4a1c-b338-c13b364ba033" providerId="ADAL" clId="{A375ABD7-DAC8-462A-A597-9D2363CCEAC2}" dt="2022-08-02T13:31:17.778" v="2581" actId="478"/>
          <ac:spMkLst>
            <pc:docMk/>
            <pc:sldMk cId="2401551600" sldId="272"/>
            <ac:spMk id="2" creationId="{82F90FF0-404E-3B11-29DD-50AE635BD003}"/>
          </ac:spMkLst>
        </pc:spChg>
        <pc:spChg chg="mod">
          <ac:chgData name="Pulay, Dave" userId="df1f369e-8a71-4a1c-b338-c13b364ba033" providerId="ADAL" clId="{A375ABD7-DAC8-462A-A597-9D2363CCEAC2}" dt="2022-08-02T13:34:38.499" v="2748" actId="20577"/>
          <ac:spMkLst>
            <pc:docMk/>
            <pc:sldMk cId="2401551600" sldId="272"/>
            <ac:spMk id="3" creationId="{946C6CE5-91F0-3097-3877-3E927BE22A5E}"/>
          </ac:spMkLst>
        </pc:spChg>
      </pc:sldChg>
      <pc:sldChg chg="new del">
        <pc:chgData name="Pulay, Dave" userId="df1f369e-8a71-4a1c-b338-c13b364ba033" providerId="ADAL" clId="{A375ABD7-DAC8-462A-A597-9D2363CCEAC2}" dt="2022-08-02T13:27:54.754" v="2453" actId="680"/>
        <pc:sldMkLst>
          <pc:docMk/>
          <pc:sldMk cId="2693604019" sldId="272"/>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7-29T18:34:15.692"/>
    </inkml:context>
    <inkml:brush xml:id="br0">
      <inkml:brushProperty name="width" value="0.05" units="cm"/>
      <inkml:brushProperty name="height" value="0.05" units="cm"/>
    </inkml:brush>
  </inkml:definitions>
  <inkml:trace contextRef="#ctx0" brushRef="#br0">1 1 24575,'0'0'-8191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1303784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4160259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92549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2018397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9578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13101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2733636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1306118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53591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A24DF-A93B-4900-8E65-EBC0AAD5C580}" type="datetimeFigureOut">
              <a:rPr lang="en-US" smtClean="0"/>
              <a:t>8/3/2022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396464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DA24DF-A93B-4900-8E65-EBC0AAD5C580}" type="datetimeFigureOut">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2683432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DA24DF-A93B-4900-8E65-EBC0AAD5C580}" type="datetimeFigureOut">
              <a:rPr lang="en-US" smtClean="0"/>
              <a:t>8/3/2022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423451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DA24DF-A93B-4900-8E65-EBC0AAD5C580}" type="datetimeFigureOut">
              <a:rPr lang="en-US" smtClean="0"/>
              <a:t>8/3/2022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40050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A24DF-A93B-4900-8E65-EBC0AAD5C580}" type="datetimeFigureOut">
              <a:rPr lang="en-US" smtClean="0"/>
              <a:t>8/3/2022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2271460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DA24DF-A93B-4900-8E65-EBC0AAD5C580}" type="datetimeFigureOut">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1877128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A24DF-A93B-4900-8E65-EBC0AAD5C580}" type="datetimeFigureOut">
              <a:rPr lang="en-US" smtClean="0"/>
              <a:t>8/3/2022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93E9FA-D946-4888-BA21-6AF3903E2B54}" type="slidenum">
              <a:rPr lang="en-US" smtClean="0"/>
              <a:t>‹#›</a:t>
            </a:fld>
            <a:endParaRPr lang="en-US"/>
          </a:p>
        </p:txBody>
      </p:sp>
    </p:spTree>
    <p:extLst>
      <p:ext uri="{BB962C8B-B14F-4D97-AF65-F5344CB8AC3E}">
        <p14:creationId xmlns:p14="http://schemas.microsoft.com/office/powerpoint/2010/main" val="22156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DA24DF-A93B-4900-8E65-EBC0AAD5C580}" type="datetimeFigureOut">
              <a:rPr lang="en-US" smtClean="0"/>
              <a:t>8/3/2022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93E9FA-D946-4888-BA21-6AF3903E2B54}" type="slidenum">
              <a:rPr lang="en-US" smtClean="0"/>
              <a:t>‹#›</a:t>
            </a:fld>
            <a:endParaRPr lang="en-US"/>
          </a:p>
        </p:txBody>
      </p:sp>
    </p:spTree>
    <p:extLst>
      <p:ext uri="{BB962C8B-B14F-4D97-AF65-F5344CB8AC3E}">
        <p14:creationId xmlns:p14="http://schemas.microsoft.com/office/powerpoint/2010/main" val="3239594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customXml" Target="../ink/ink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09109-5B54-0D46-CA43-88B5D0A9678D}"/>
              </a:ext>
            </a:extLst>
          </p:cNvPr>
          <p:cNvSpPr>
            <a:spLocks noGrp="1"/>
          </p:cNvSpPr>
          <p:nvPr>
            <p:ph type="ctrTitle"/>
          </p:nvPr>
        </p:nvSpPr>
        <p:spPr>
          <a:xfrm>
            <a:off x="1260488" y="1264103"/>
            <a:ext cx="7766936" cy="1078405"/>
          </a:xfrm>
        </p:spPr>
        <p:txBody>
          <a:bodyPr anchor="ctr"/>
          <a:lstStyle/>
          <a:p>
            <a:pPr algn="ctr"/>
            <a:r>
              <a:rPr lang="en-US" dirty="0"/>
              <a:t>AMATS and Vision Zero</a:t>
            </a:r>
          </a:p>
        </p:txBody>
      </p:sp>
      <p:pic>
        <p:nvPicPr>
          <p:cNvPr id="4" name="Picture 3">
            <a:extLst>
              <a:ext uri="{FF2B5EF4-FFF2-40B4-BE49-F238E27FC236}">
                <a16:creationId xmlns:a16="http://schemas.microsoft.com/office/drawing/2014/main" id="{23699990-8EB7-7391-CC74-58EA90BE46CB}"/>
              </a:ext>
            </a:extLst>
          </p:cNvPr>
          <p:cNvPicPr>
            <a:picLocks noChangeAspect="1"/>
          </p:cNvPicPr>
          <p:nvPr/>
        </p:nvPicPr>
        <p:blipFill rotWithShape="1">
          <a:blip r:embed="rId2"/>
          <a:srcRect t="8201" r="41632" b="10803"/>
          <a:stretch/>
        </p:blipFill>
        <p:spPr>
          <a:xfrm>
            <a:off x="2780241" y="3429000"/>
            <a:ext cx="4981267" cy="1996669"/>
          </a:xfrm>
          <a:prstGeom prst="rect">
            <a:avLst/>
          </a:prstGeom>
          <a:ln>
            <a:solidFill>
              <a:schemeClr val="accent1"/>
            </a:solidFill>
          </a:ln>
        </p:spPr>
      </p:pic>
    </p:spTree>
    <p:extLst>
      <p:ext uri="{BB962C8B-B14F-4D97-AF65-F5344CB8AC3E}">
        <p14:creationId xmlns:p14="http://schemas.microsoft.com/office/powerpoint/2010/main" val="1014171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6415879-C0BE-7589-7205-742EC153364A}"/>
              </a:ext>
            </a:extLst>
          </p:cNvPr>
          <p:cNvSpPr>
            <a:spLocks noGrp="1"/>
          </p:cNvSpPr>
          <p:nvPr>
            <p:ph type="title"/>
          </p:nvPr>
        </p:nvSpPr>
        <p:spPr>
          <a:xfrm>
            <a:off x="55459" y="999744"/>
            <a:ext cx="4514850" cy="5151621"/>
          </a:xfrm>
        </p:spPr>
        <p:txBody>
          <a:bodyPr anchor="ctr">
            <a:normAutofit/>
          </a:bodyPr>
          <a:lstStyle/>
          <a:p>
            <a:r>
              <a:rPr lang="en-US" sz="2400" dirty="0">
                <a:solidFill>
                  <a:schemeClr val="tx1">
                    <a:lumMod val="85000"/>
                    <a:lumOff val="15000"/>
                  </a:schemeClr>
                </a:solidFill>
              </a:rPr>
              <a:t>Future Step 2: Assemble Leadership Committee</a:t>
            </a:r>
            <a:br>
              <a:rPr lang="en-US" sz="2400" dirty="0">
                <a:solidFill>
                  <a:schemeClr val="tx1">
                    <a:lumMod val="85000"/>
                    <a:lumOff val="15000"/>
                  </a:schemeClr>
                </a:solidFill>
              </a:rPr>
            </a:br>
            <a:br>
              <a:rPr lang="en-US" sz="2400" dirty="0">
                <a:solidFill>
                  <a:schemeClr val="tx1">
                    <a:lumMod val="85000"/>
                    <a:lumOff val="15000"/>
                  </a:schemeClr>
                </a:solidFill>
              </a:rPr>
            </a:br>
            <a:r>
              <a:rPr lang="en-US" sz="2400" dirty="0">
                <a:solidFill>
                  <a:schemeClr val="tx1">
                    <a:lumMod val="85000"/>
                    <a:lumOff val="15000"/>
                  </a:schemeClr>
                </a:solidFill>
              </a:rPr>
              <a:t>An official Vision Zero Taskforce (or Leadership Committee) will be created and charged with leading the multi-disciplinary efforts for Vision Zero. </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F2B8307-8F59-6B65-77DE-E627C0BC2F0C}"/>
              </a:ext>
            </a:extLst>
          </p:cNvPr>
          <p:cNvSpPr>
            <a:spLocks noGrp="1"/>
          </p:cNvSpPr>
          <p:nvPr>
            <p:ph idx="1"/>
          </p:nvPr>
        </p:nvSpPr>
        <p:spPr>
          <a:xfrm>
            <a:off x="5829300" y="999744"/>
            <a:ext cx="6093995" cy="5492496"/>
          </a:xfrm>
        </p:spPr>
        <p:txBody>
          <a:bodyPr anchor="ctr">
            <a:noAutofit/>
          </a:bodyPr>
          <a:lstStyle/>
          <a:p>
            <a:pPr marL="0" indent="0">
              <a:lnSpc>
                <a:spcPct val="90000"/>
              </a:lnSpc>
              <a:buNone/>
            </a:pPr>
            <a:r>
              <a:rPr lang="en-US" sz="2400" b="1" i="0" dirty="0">
                <a:solidFill>
                  <a:schemeClr val="tx1"/>
                </a:solidFill>
                <a:effectLst/>
                <a:latin typeface="Lato" panose="020F0502020204030203" pitchFamily="34" charset="0"/>
              </a:rPr>
              <a:t>1) Political Commitment</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r>
              <a:rPr lang="en-US" sz="2400" b="1" i="0" dirty="0">
                <a:solidFill>
                  <a:schemeClr val="tx1"/>
                </a:solidFill>
                <a:effectLst/>
                <a:latin typeface="Lato" panose="020F0502020204030203" pitchFamily="34" charset="0"/>
              </a:rPr>
              <a:t>2) Multi-Disciplinary Leadership</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r>
              <a:rPr lang="en-US" sz="2400" b="1" i="0" dirty="0">
                <a:solidFill>
                  <a:schemeClr val="tx1"/>
                </a:solidFill>
                <a:effectLst/>
                <a:latin typeface="Lato" panose="020F0502020204030203" pitchFamily="34" charset="0"/>
              </a:rPr>
              <a:t>3) Develop an Action Plan</a:t>
            </a:r>
          </a:p>
          <a:p>
            <a:pPr marL="0" indent="0">
              <a:lnSpc>
                <a:spcPct val="90000"/>
              </a:lnSpc>
              <a:buNone/>
            </a:pPr>
            <a:r>
              <a:rPr lang="en-US" sz="2400" b="1" i="0" dirty="0">
                <a:solidFill>
                  <a:schemeClr val="tx1"/>
                </a:solidFill>
                <a:effectLst/>
                <a:latin typeface="Lato" panose="020F0502020204030203" pitchFamily="34" charset="0"/>
              </a:rPr>
              <a:t>4) Equity</a:t>
            </a:r>
          </a:p>
          <a:p>
            <a:pPr marL="0" indent="0">
              <a:lnSpc>
                <a:spcPct val="90000"/>
              </a:lnSpc>
              <a:buNone/>
            </a:pPr>
            <a:r>
              <a:rPr lang="en-US" sz="2400" b="1" i="0" dirty="0">
                <a:solidFill>
                  <a:schemeClr val="tx1"/>
                </a:solidFill>
                <a:effectLst/>
                <a:latin typeface="Lato" panose="020F0502020204030203" pitchFamily="34" charset="0"/>
              </a:rPr>
              <a:t>5) Cooperation and Collaboration</a:t>
            </a:r>
          </a:p>
          <a:p>
            <a:pPr marL="0" indent="0">
              <a:lnSpc>
                <a:spcPct val="90000"/>
              </a:lnSpc>
              <a:buNone/>
            </a:pPr>
            <a:r>
              <a:rPr lang="en-US" sz="2400" b="1" i="0" dirty="0">
                <a:solidFill>
                  <a:schemeClr val="tx1"/>
                </a:solidFill>
                <a:effectLst/>
                <a:latin typeface="Lato" panose="020F0502020204030203" pitchFamily="34" charset="0"/>
              </a:rPr>
              <a:t>6) Safe System Approach</a:t>
            </a:r>
          </a:p>
          <a:p>
            <a:pPr marL="0" indent="0">
              <a:lnSpc>
                <a:spcPct val="90000"/>
              </a:lnSpc>
              <a:buNone/>
            </a:pPr>
            <a:r>
              <a:rPr lang="en-US" sz="2400" b="1" i="0" dirty="0">
                <a:solidFill>
                  <a:schemeClr val="tx1"/>
                </a:solidFill>
                <a:effectLst/>
                <a:latin typeface="Lato" panose="020F0502020204030203" pitchFamily="34" charset="0"/>
              </a:rPr>
              <a:t>7) Data-Driven</a:t>
            </a:r>
          </a:p>
          <a:p>
            <a:pPr marL="0" indent="0">
              <a:lnSpc>
                <a:spcPct val="90000"/>
              </a:lnSpc>
              <a:buNone/>
            </a:pPr>
            <a:r>
              <a:rPr lang="en-US" sz="2400" b="1" i="0" dirty="0">
                <a:solidFill>
                  <a:schemeClr val="tx1"/>
                </a:solidFill>
                <a:effectLst/>
                <a:latin typeface="Lato" panose="020F0502020204030203" pitchFamily="34" charset="0"/>
              </a:rPr>
              <a:t>8) Community Engagement</a:t>
            </a:r>
          </a:p>
          <a:p>
            <a:pPr marL="0" indent="0">
              <a:lnSpc>
                <a:spcPct val="90000"/>
              </a:lnSpc>
              <a:buNone/>
            </a:pPr>
            <a:r>
              <a:rPr lang="en-US" sz="2400" b="1" i="0" dirty="0">
                <a:solidFill>
                  <a:schemeClr val="tx1"/>
                </a:solidFill>
                <a:effectLst/>
                <a:latin typeface="Lato" panose="020F0502020204030203" pitchFamily="34" charset="0"/>
              </a:rPr>
              <a:t>9) Transparency</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endParaRPr lang="en-US" sz="2400" b="1" i="0" dirty="0">
              <a:solidFill>
                <a:schemeClr val="tx1"/>
              </a:solidFill>
              <a:effectLst/>
            </a:endParaRPr>
          </a:p>
          <a:p>
            <a:pPr marL="0" indent="0">
              <a:lnSpc>
                <a:spcPct val="90000"/>
              </a:lnSpc>
              <a:buNone/>
            </a:pPr>
            <a:endParaRPr lang="en-US" sz="2400" dirty="0">
              <a:solidFill>
                <a:schemeClr val="tx1"/>
              </a:solidFill>
            </a:endParaRPr>
          </a:p>
        </p:txBody>
      </p:sp>
      <p:sp>
        <p:nvSpPr>
          <p:cNvPr id="4" name="Oval 3">
            <a:extLst>
              <a:ext uri="{FF2B5EF4-FFF2-40B4-BE49-F238E27FC236}">
                <a16:creationId xmlns:a16="http://schemas.microsoft.com/office/drawing/2014/main" id="{EC19D891-D72F-4314-B822-CB3697B60491}"/>
              </a:ext>
            </a:extLst>
          </p:cNvPr>
          <p:cNvSpPr/>
          <p:nvPr/>
        </p:nvSpPr>
        <p:spPr>
          <a:xfrm>
            <a:off x="5603984" y="1243584"/>
            <a:ext cx="5039631" cy="902208"/>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8584655"/>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6415879-C0BE-7589-7205-742EC153364A}"/>
              </a:ext>
            </a:extLst>
          </p:cNvPr>
          <p:cNvSpPr>
            <a:spLocks noGrp="1"/>
          </p:cNvSpPr>
          <p:nvPr>
            <p:ph type="title"/>
          </p:nvPr>
        </p:nvSpPr>
        <p:spPr>
          <a:xfrm>
            <a:off x="47688" y="1304424"/>
            <a:ext cx="4353468" cy="5187816"/>
          </a:xfrm>
        </p:spPr>
        <p:txBody>
          <a:bodyPr anchor="ctr">
            <a:normAutofit/>
          </a:bodyPr>
          <a:lstStyle/>
          <a:p>
            <a:pPr marL="0" indent="0">
              <a:lnSpc>
                <a:spcPct val="90000"/>
              </a:lnSpc>
              <a:buNone/>
            </a:pPr>
            <a:r>
              <a:rPr lang="en-US" sz="2000" dirty="0">
                <a:solidFill>
                  <a:srgbClr val="FFFFFF"/>
                </a:solidFill>
              </a:rPr>
              <a:t>Future Step 3: Develop a Vision Zero Action Plan.</a:t>
            </a:r>
            <a:br>
              <a:rPr lang="en-US" sz="2000" dirty="0">
                <a:solidFill>
                  <a:srgbClr val="FFFFFF"/>
                </a:solidFill>
              </a:rPr>
            </a:br>
            <a:br>
              <a:rPr lang="en-US" sz="2000" dirty="0">
                <a:solidFill>
                  <a:srgbClr val="FFFFFF"/>
                </a:solidFill>
              </a:rPr>
            </a:br>
            <a:r>
              <a:rPr lang="en-US" sz="2000" dirty="0">
                <a:solidFill>
                  <a:srgbClr val="FFFFFF"/>
                </a:solidFill>
              </a:rPr>
              <a:t>A Vision Zero Action Plan is where we move from vision to action. </a:t>
            </a:r>
            <a:br>
              <a:rPr lang="en-US" sz="2000" dirty="0">
                <a:solidFill>
                  <a:srgbClr val="FFFFFF"/>
                </a:solidFill>
              </a:rPr>
            </a:br>
            <a:br>
              <a:rPr lang="en-US" sz="2000" dirty="0">
                <a:solidFill>
                  <a:srgbClr val="FFFFFF"/>
                </a:solidFill>
              </a:rPr>
            </a:br>
            <a:r>
              <a:rPr lang="en-US" sz="2000" dirty="0">
                <a:solidFill>
                  <a:srgbClr val="FFFFFF"/>
                </a:solidFill>
              </a:rPr>
              <a:t>The Vision Zero Action Plan should </a:t>
            </a:r>
            <a:r>
              <a:rPr lang="en-US" sz="2000">
                <a:solidFill>
                  <a:srgbClr val="FFFFFF"/>
                </a:solidFill>
              </a:rPr>
              <a:t>lay out </a:t>
            </a:r>
            <a:r>
              <a:rPr lang="en-US" sz="2000" dirty="0">
                <a:solidFill>
                  <a:srgbClr val="FFFFFF"/>
                </a:solidFill>
              </a:rPr>
              <a:t>strategies focused on managing speeds and designing roadways for safety and equity.</a:t>
            </a:r>
            <a:br>
              <a:rPr lang="en-US" sz="2000" dirty="0">
                <a:solidFill>
                  <a:srgbClr val="FFFFFF"/>
                </a:solidFill>
              </a:rPr>
            </a:br>
            <a:br>
              <a:rPr lang="en-US" sz="2000" dirty="0">
                <a:solidFill>
                  <a:srgbClr val="FFFFFF"/>
                </a:solidFill>
              </a:rPr>
            </a:br>
            <a:endParaRPr lang="en-US" sz="2000" dirty="0">
              <a:solidFill>
                <a:schemeClr val="tx1">
                  <a:lumMod val="85000"/>
                  <a:lumOff val="15000"/>
                </a:schemeClr>
              </a:solidFill>
            </a:endParaRP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F2B8307-8F59-6B65-77DE-E627C0BC2F0C}"/>
              </a:ext>
            </a:extLst>
          </p:cNvPr>
          <p:cNvSpPr>
            <a:spLocks noGrp="1"/>
          </p:cNvSpPr>
          <p:nvPr>
            <p:ph idx="1"/>
          </p:nvPr>
        </p:nvSpPr>
        <p:spPr>
          <a:xfrm>
            <a:off x="5829300" y="999744"/>
            <a:ext cx="6093995" cy="5492496"/>
          </a:xfrm>
        </p:spPr>
        <p:txBody>
          <a:bodyPr anchor="ctr">
            <a:noAutofit/>
          </a:bodyPr>
          <a:lstStyle/>
          <a:p>
            <a:pPr marL="0" indent="0">
              <a:lnSpc>
                <a:spcPct val="90000"/>
              </a:lnSpc>
              <a:buNone/>
            </a:pPr>
            <a:r>
              <a:rPr lang="en-US" sz="2400" b="1" i="0" dirty="0">
                <a:solidFill>
                  <a:schemeClr val="tx1"/>
                </a:solidFill>
                <a:effectLst/>
                <a:latin typeface="Lato" panose="020F0502020204030203" pitchFamily="34" charset="0"/>
              </a:rPr>
              <a:t>1) Political Commitment</a:t>
            </a:r>
          </a:p>
          <a:p>
            <a:pPr marL="0" indent="0">
              <a:lnSpc>
                <a:spcPct val="90000"/>
              </a:lnSpc>
              <a:buNone/>
            </a:pPr>
            <a:r>
              <a:rPr lang="en-US" sz="2400" b="1" i="0" dirty="0">
                <a:solidFill>
                  <a:schemeClr val="tx1"/>
                </a:solidFill>
                <a:effectLst/>
                <a:latin typeface="Lato" panose="020F0502020204030203" pitchFamily="34" charset="0"/>
              </a:rPr>
              <a:t>2) Multi-Disciplinary Leadership</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r>
              <a:rPr lang="en-US" sz="2400" b="1" i="0" dirty="0">
                <a:solidFill>
                  <a:schemeClr val="tx1"/>
                </a:solidFill>
                <a:effectLst/>
                <a:latin typeface="Lato" panose="020F0502020204030203" pitchFamily="34" charset="0"/>
              </a:rPr>
              <a:t>3) Develop an Action Plan</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r>
              <a:rPr lang="en-US" sz="2400" b="1" i="0" dirty="0">
                <a:solidFill>
                  <a:schemeClr val="tx1"/>
                </a:solidFill>
                <a:effectLst/>
                <a:latin typeface="Lato" panose="020F0502020204030203" pitchFamily="34" charset="0"/>
              </a:rPr>
              <a:t>4) Equity</a:t>
            </a:r>
          </a:p>
          <a:p>
            <a:pPr marL="0" indent="0">
              <a:lnSpc>
                <a:spcPct val="90000"/>
              </a:lnSpc>
              <a:buNone/>
            </a:pPr>
            <a:r>
              <a:rPr lang="en-US" sz="2400" b="1" i="0" dirty="0">
                <a:solidFill>
                  <a:schemeClr val="tx1"/>
                </a:solidFill>
                <a:effectLst/>
                <a:latin typeface="Lato" panose="020F0502020204030203" pitchFamily="34" charset="0"/>
              </a:rPr>
              <a:t>5) Cooperation and Collaboration</a:t>
            </a:r>
          </a:p>
          <a:p>
            <a:pPr marL="0" indent="0">
              <a:lnSpc>
                <a:spcPct val="90000"/>
              </a:lnSpc>
              <a:buNone/>
            </a:pPr>
            <a:r>
              <a:rPr lang="en-US" sz="2400" b="1" i="0" dirty="0">
                <a:solidFill>
                  <a:schemeClr val="tx1"/>
                </a:solidFill>
                <a:effectLst/>
                <a:latin typeface="Lato" panose="020F0502020204030203" pitchFamily="34" charset="0"/>
              </a:rPr>
              <a:t>6) Safe System Approach</a:t>
            </a:r>
          </a:p>
          <a:p>
            <a:pPr marL="0" indent="0">
              <a:lnSpc>
                <a:spcPct val="90000"/>
              </a:lnSpc>
              <a:buNone/>
            </a:pPr>
            <a:r>
              <a:rPr lang="en-US" sz="2400" b="1" i="0" dirty="0">
                <a:solidFill>
                  <a:schemeClr val="tx1"/>
                </a:solidFill>
                <a:effectLst/>
                <a:latin typeface="Lato" panose="020F0502020204030203" pitchFamily="34" charset="0"/>
              </a:rPr>
              <a:t>7) Data-Driven</a:t>
            </a:r>
          </a:p>
          <a:p>
            <a:pPr marL="0" indent="0">
              <a:lnSpc>
                <a:spcPct val="90000"/>
              </a:lnSpc>
              <a:buNone/>
            </a:pPr>
            <a:r>
              <a:rPr lang="en-US" sz="2400" b="1" i="0" dirty="0">
                <a:solidFill>
                  <a:schemeClr val="tx1"/>
                </a:solidFill>
                <a:effectLst/>
                <a:latin typeface="Lato" panose="020F0502020204030203" pitchFamily="34" charset="0"/>
              </a:rPr>
              <a:t>8) Community Engagement</a:t>
            </a:r>
          </a:p>
          <a:p>
            <a:pPr marL="0" indent="0">
              <a:lnSpc>
                <a:spcPct val="90000"/>
              </a:lnSpc>
              <a:buNone/>
            </a:pPr>
            <a:r>
              <a:rPr lang="en-US" sz="2400" b="1" i="0" dirty="0">
                <a:solidFill>
                  <a:schemeClr val="tx1"/>
                </a:solidFill>
                <a:effectLst/>
                <a:latin typeface="Lato" panose="020F0502020204030203" pitchFamily="34" charset="0"/>
              </a:rPr>
              <a:t>9) Transparency</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endParaRPr lang="en-US" sz="2400" b="1" i="0" dirty="0">
              <a:solidFill>
                <a:schemeClr val="tx1"/>
              </a:solidFill>
              <a:effectLst/>
            </a:endParaRPr>
          </a:p>
          <a:p>
            <a:pPr marL="0" indent="0">
              <a:lnSpc>
                <a:spcPct val="90000"/>
              </a:lnSpc>
              <a:buNone/>
            </a:pPr>
            <a:endParaRPr lang="en-US" sz="2400" dirty="0">
              <a:solidFill>
                <a:schemeClr val="tx1"/>
              </a:solidFill>
            </a:endParaRPr>
          </a:p>
        </p:txBody>
      </p:sp>
      <p:sp>
        <p:nvSpPr>
          <p:cNvPr id="4" name="Oval 3">
            <a:extLst>
              <a:ext uri="{FF2B5EF4-FFF2-40B4-BE49-F238E27FC236}">
                <a16:creationId xmlns:a16="http://schemas.microsoft.com/office/drawing/2014/main" id="{EC19D891-D72F-4314-B822-CB3697B60491}"/>
              </a:ext>
            </a:extLst>
          </p:cNvPr>
          <p:cNvSpPr/>
          <p:nvPr/>
        </p:nvSpPr>
        <p:spPr>
          <a:xfrm>
            <a:off x="5603985" y="1782318"/>
            <a:ext cx="4127104" cy="765810"/>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740398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6CE5-91F0-3097-3877-3E927BE22A5E}"/>
              </a:ext>
            </a:extLst>
          </p:cNvPr>
          <p:cNvSpPr>
            <a:spLocks noGrp="1"/>
          </p:cNvSpPr>
          <p:nvPr>
            <p:ph idx="1"/>
          </p:nvPr>
        </p:nvSpPr>
        <p:spPr>
          <a:xfrm>
            <a:off x="667820" y="863029"/>
            <a:ext cx="8606182" cy="5178334"/>
          </a:xfrm>
        </p:spPr>
        <p:txBody>
          <a:bodyPr>
            <a:normAutofit/>
          </a:bodyPr>
          <a:lstStyle/>
          <a:p>
            <a:r>
              <a:rPr lang="en-US" sz="3600" dirty="0"/>
              <a:t>At this time AMATS recommends approval of Resolution 2022-16 which adopts a “Vision Zero” goal of zero fatalities and serious injuries by 2050.</a:t>
            </a:r>
          </a:p>
          <a:p>
            <a:endParaRPr lang="en-US" sz="3600" dirty="0"/>
          </a:p>
          <a:p>
            <a:r>
              <a:rPr lang="en-US" sz="3600"/>
              <a:t>Questions?</a:t>
            </a:r>
            <a:endParaRPr lang="en-US" sz="3600" dirty="0"/>
          </a:p>
        </p:txBody>
      </p:sp>
    </p:spTree>
    <p:extLst>
      <p:ext uri="{BB962C8B-B14F-4D97-AF65-F5344CB8AC3E}">
        <p14:creationId xmlns:p14="http://schemas.microsoft.com/office/powerpoint/2010/main" val="2401551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 name="Straight Connector 8">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9" name="Straight Connector 9">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1"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12">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17">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4" name="Picture 3" descr="Magnifying glass and question mark">
            <a:extLst>
              <a:ext uri="{FF2B5EF4-FFF2-40B4-BE49-F238E27FC236}">
                <a16:creationId xmlns:a16="http://schemas.microsoft.com/office/drawing/2014/main" id="{6409094D-E8F5-1935-E87F-FCF623AAD0B0}"/>
              </a:ext>
            </a:extLst>
          </p:cNvPr>
          <p:cNvPicPr>
            <a:picLocks noChangeAspect="1"/>
          </p:cNvPicPr>
          <p:nvPr/>
        </p:nvPicPr>
        <p:blipFill rotWithShape="1">
          <a:blip r:embed="rId2">
            <a:duotone>
              <a:prstClr val="black"/>
              <a:prstClr val="white"/>
            </a:duotone>
          </a:blip>
          <a:srcRect l="25874" r="16176"/>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D86CEB10-EBDD-F6D5-EE16-11646D88F742}"/>
              </a:ext>
            </a:extLst>
          </p:cNvPr>
          <p:cNvSpPr>
            <a:spLocks noGrp="1"/>
          </p:cNvSpPr>
          <p:nvPr>
            <p:ph type="title"/>
          </p:nvPr>
        </p:nvSpPr>
        <p:spPr>
          <a:xfrm>
            <a:off x="345027" y="2508225"/>
            <a:ext cx="5979559" cy="1540865"/>
          </a:xfrm>
        </p:spPr>
        <p:txBody>
          <a:bodyPr vert="horz" lIns="91440" tIns="45720" rIns="91440" bIns="45720" rtlCol="0" anchor="ctr">
            <a:normAutofit/>
          </a:bodyPr>
          <a:lstStyle/>
          <a:p>
            <a:pPr algn="r"/>
            <a:r>
              <a:rPr lang="en-US" sz="4800" dirty="0"/>
              <a:t>What is Vision Zero?</a:t>
            </a:r>
          </a:p>
        </p:txBody>
      </p:sp>
      <p:cxnSp>
        <p:nvCxnSpPr>
          <p:cNvPr id="20" name="Straight Connector 19">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57754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7" name="Rectangle 46">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1" name="Straight Connector 50">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53"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7" name="Isosceles Triangle 56">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9"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Isosceles Triangle 60">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D86CEB10-EBDD-F6D5-EE16-11646D88F742}"/>
              </a:ext>
            </a:extLst>
          </p:cNvPr>
          <p:cNvSpPr>
            <a:spLocks noGrp="1"/>
          </p:cNvSpPr>
          <p:nvPr>
            <p:ph type="title"/>
          </p:nvPr>
        </p:nvSpPr>
        <p:spPr>
          <a:xfrm>
            <a:off x="564620" y="1790222"/>
            <a:ext cx="3097645" cy="2103811"/>
          </a:xfrm>
        </p:spPr>
        <p:txBody>
          <a:bodyPr anchor="ctr">
            <a:normAutofit/>
          </a:bodyPr>
          <a:lstStyle/>
          <a:p>
            <a:r>
              <a:rPr lang="en-US" sz="4000" dirty="0">
                <a:solidFill>
                  <a:schemeClr val="tx1">
                    <a:lumMod val="85000"/>
                    <a:lumOff val="15000"/>
                  </a:schemeClr>
                </a:solidFill>
              </a:rPr>
              <a:t>What is Vision Zero?</a:t>
            </a:r>
          </a:p>
        </p:txBody>
      </p:sp>
      <p:sp>
        <p:nvSpPr>
          <p:cNvPr id="63" name="Freeform: Shape 62">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0" name="Content Placeholder 2">
            <a:extLst>
              <a:ext uri="{FF2B5EF4-FFF2-40B4-BE49-F238E27FC236}">
                <a16:creationId xmlns:a16="http://schemas.microsoft.com/office/drawing/2014/main" id="{6E92B333-132D-616F-A695-40905DEC7193}"/>
              </a:ext>
            </a:extLst>
          </p:cNvPr>
          <p:cNvSpPr>
            <a:spLocks noGrp="1"/>
          </p:cNvSpPr>
          <p:nvPr>
            <p:ph idx="1"/>
          </p:nvPr>
        </p:nvSpPr>
        <p:spPr>
          <a:xfrm>
            <a:off x="6096000" y="609600"/>
            <a:ext cx="5531380" cy="5418221"/>
          </a:xfrm>
        </p:spPr>
        <p:txBody>
          <a:bodyPr anchor="ctr">
            <a:noAutofit/>
          </a:bodyPr>
          <a:lstStyle/>
          <a:p>
            <a:pPr marL="0" indent="0">
              <a:buNone/>
            </a:pPr>
            <a:r>
              <a:rPr lang="en-US" sz="2000" dirty="0">
                <a:solidFill>
                  <a:srgbClr val="FFFFFF"/>
                </a:solidFill>
              </a:rPr>
              <a:t>Vision Zero is a strategy to </a:t>
            </a:r>
            <a:r>
              <a:rPr lang="en-US" sz="2000" b="1" u="sng" dirty="0">
                <a:solidFill>
                  <a:srgbClr val="FFFFFF"/>
                </a:solidFill>
              </a:rPr>
              <a:t>eliminate traffic fatalities and severe injuries </a:t>
            </a:r>
            <a:r>
              <a:rPr lang="en-US" sz="2000" dirty="0">
                <a:solidFill>
                  <a:srgbClr val="FFFFFF"/>
                </a:solidFill>
              </a:rPr>
              <a:t>among all road users, and to ensure safe, healthy, equitable mobility for all.</a:t>
            </a:r>
          </a:p>
          <a:p>
            <a:pPr marL="0" indent="0">
              <a:buNone/>
            </a:pPr>
            <a:endParaRPr lang="en-US" sz="2000" dirty="0">
              <a:solidFill>
                <a:srgbClr val="FFFFFF"/>
              </a:solidFill>
            </a:endParaRPr>
          </a:p>
          <a:p>
            <a:pPr marL="0" indent="0">
              <a:buNone/>
            </a:pPr>
            <a:r>
              <a:rPr lang="en-US" sz="2000" b="0" i="0" u="none" strike="noStrike" baseline="0" dirty="0">
                <a:solidFill>
                  <a:srgbClr val="FFFFFF"/>
                </a:solidFill>
              </a:rPr>
              <a:t>The Vision Zero approach recognizes that </a:t>
            </a:r>
            <a:r>
              <a:rPr lang="en-US" sz="2000" b="1" i="0" u="sng" strike="noStrike" baseline="0" dirty="0">
                <a:solidFill>
                  <a:srgbClr val="FFFFFF"/>
                </a:solidFill>
              </a:rPr>
              <a:t>people will sometimes make mistakes</a:t>
            </a:r>
            <a:r>
              <a:rPr lang="en-US" sz="2000" b="0" i="0" u="none" strike="noStrike" baseline="0" dirty="0">
                <a:solidFill>
                  <a:srgbClr val="FFFFFF"/>
                </a:solidFill>
              </a:rPr>
              <a:t>, so the road system and related policies should be designed to ensure those inevitable mistakes do not result in severe injuries or fatalities.</a:t>
            </a:r>
          </a:p>
          <a:p>
            <a:pPr marL="0" indent="0">
              <a:buNone/>
            </a:pPr>
            <a:endParaRPr lang="en-US" sz="2000" dirty="0">
              <a:solidFill>
                <a:srgbClr val="FFFFFF"/>
              </a:solidFill>
              <a:latin typeface="Lato-Light"/>
            </a:endParaRPr>
          </a:p>
          <a:p>
            <a:pPr marL="0" indent="0">
              <a:buNone/>
            </a:pPr>
            <a:r>
              <a:rPr lang="en-US" sz="2000" i="0" u="none" strike="noStrike" baseline="0" dirty="0">
                <a:solidFill>
                  <a:srgbClr val="FFFFFF"/>
                </a:solidFill>
              </a:rPr>
              <a:t>Vision Zero is not a slogan, not a tagline, not even just a program. It is a fundamentally different way to approach traffic safety.</a:t>
            </a:r>
            <a:endParaRPr lang="en-US" sz="2000" dirty="0">
              <a:solidFill>
                <a:srgbClr val="FFFFFF"/>
              </a:solidFill>
            </a:endParaRPr>
          </a:p>
        </p:txBody>
      </p:sp>
    </p:spTree>
    <p:extLst>
      <p:ext uri="{BB962C8B-B14F-4D97-AF65-F5344CB8AC3E}">
        <p14:creationId xmlns:p14="http://schemas.microsoft.com/office/powerpoint/2010/main" val="65115817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AFF28-CB6A-F757-828C-1CDECED7263F}"/>
              </a:ext>
            </a:extLst>
          </p:cNvPr>
          <p:cNvSpPr>
            <a:spLocks noGrp="1"/>
          </p:cNvSpPr>
          <p:nvPr>
            <p:ph type="title"/>
          </p:nvPr>
        </p:nvSpPr>
        <p:spPr>
          <a:xfrm>
            <a:off x="118474" y="892075"/>
            <a:ext cx="9432758" cy="1112253"/>
          </a:xfrm>
        </p:spPr>
        <p:txBody>
          <a:bodyPr anchor="ctr"/>
          <a:lstStyle/>
          <a:p>
            <a:pPr algn="ctr"/>
            <a:r>
              <a:rPr lang="en-US" dirty="0"/>
              <a:t>Traditional Approach vs Vision Zero Approach</a:t>
            </a:r>
          </a:p>
        </p:txBody>
      </p:sp>
      <p:pic>
        <p:nvPicPr>
          <p:cNvPr id="8" name="Content Placeholder 7">
            <a:extLst>
              <a:ext uri="{FF2B5EF4-FFF2-40B4-BE49-F238E27FC236}">
                <a16:creationId xmlns:a16="http://schemas.microsoft.com/office/drawing/2014/main" id="{6FA2D84C-8F8D-CD25-E0A1-BDE3F3FAE393}"/>
              </a:ext>
            </a:extLst>
          </p:cNvPr>
          <p:cNvPicPr>
            <a:picLocks noGrp="1" noChangeAspect="1"/>
          </p:cNvPicPr>
          <p:nvPr>
            <p:ph idx="1"/>
          </p:nvPr>
        </p:nvPicPr>
        <p:blipFill>
          <a:blip r:embed="rId2"/>
          <a:stretch>
            <a:fillRect/>
          </a:stretch>
        </p:blipFill>
        <p:spPr>
          <a:xfrm>
            <a:off x="876767" y="2354572"/>
            <a:ext cx="7916173" cy="4155991"/>
          </a:xfrm>
          <a:prstGeom prst="rect">
            <a:avLst/>
          </a:prstGeom>
        </p:spPr>
      </p:pic>
    </p:spTree>
    <p:extLst>
      <p:ext uri="{BB962C8B-B14F-4D97-AF65-F5344CB8AC3E}">
        <p14:creationId xmlns:p14="http://schemas.microsoft.com/office/powerpoint/2010/main" val="222451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15879-C0BE-7589-7205-742EC153364A}"/>
              </a:ext>
            </a:extLst>
          </p:cNvPr>
          <p:cNvSpPr>
            <a:spLocks noGrp="1"/>
          </p:cNvSpPr>
          <p:nvPr>
            <p:ph type="ctrTitle"/>
          </p:nvPr>
        </p:nvSpPr>
        <p:spPr>
          <a:xfrm>
            <a:off x="5139437" y="1486891"/>
            <a:ext cx="4299666" cy="3249131"/>
          </a:xfrm>
        </p:spPr>
        <p:txBody>
          <a:bodyPr>
            <a:normAutofit/>
          </a:bodyPr>
          <a:lstStyle/>
          <a:p>
            <a:pPr algn="l">
              <a:lnSpc>
                <a:spcPct val="90000"/>
              </a:lnSpc>
            </a:pPr>
            <a:r>
              <a:rPr lang="en-US" sz="4600" dirty="0"/>
              <a:t>Committing to Vision Zero is Creating a New </a:t>
            </a:r>
            <a:r>
              <a:rPr lang="en-US" sz="4600" i="1" dirty="0">
                <a:solidFill>
                  <a:schemeClr val="tx2"/>
                </a:solidFill>
              </a:rPr>
              <a:t>Safety Culture</a:t>
            </a:r>
          </a:p>
        </p:txBody>
      </p:sp>
      <p:sp>
        <p:nvSpPr>
          <p:cNvPr id="21" name="Isosceles Triangle 23">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a:extLst>
              <a:ext uri="{FF2B5EF4-FFF2-40B4-BE49-F238E27FC236}">
                <a16:creationId xmlns:a16="http://schemas.microsoft.com/office/drawing/2014/main" id="{69A0B429-AC1B-05EA-EF8A-6CE16B5D00CC}"/>
              </a:ext>
            </a:extLst>
          </p:cNvPr>
          <p:cNvPicPr>
            <a:picLocks noChangeAspect="1"/>
          </p:cNvPicPr>
          <p:nvPr/>
        </p:nvPicPr>
        <p:blipFill>
          <a:blip r:embed="rId2"/>
          <a:stretch>
            <a:fillRect/>
          </a:stretch>
        </p:blipFill>
        <p:spPr>
          <a:xfrm>
            <a:off x="888604" y="1486891"/>
            <a:ext cx="3765692" cy="3892188"/>
          </a:xfrm>
          <a:prstGeom prst="rect">
            <a:avLst/>
          </a:prstGeom>
        </p:spPr>
      </p:pic>
    </p:spTree>
    <p:extLst>
      <p:ext uri="{BB962C8B-B14F-4D97-AF65-F5344CB8AC3E}">
        <p14:creationId xmlns:p14="http://schemas.microsoft.com/office/powerpoint/2010/main" val="3485853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6415879-C0BE-7589-7205-742EC153364A}"/>
              </a:ext>
            </a:extLst>
          </p:cNvPr>
          <p:cNvSpPr>
            <a:spLocks noGrp="1"/>
          </p:cNvSpPr>
          <p:nvPr>
            <p:ph type="title"/>
          </p:nvPr>
        </p:nvSpPr>
        <p:spPr>
          <a:xfrm>
            <a:off x="240373" y="609600"/>
            <a:ext cx="3953577" cy="5175624"/>
          </a:xfrm>
        </p:spPr>
        <p:txBody>
          <a:bodyPr anchor="ctr">
            <a:normAutofit/>
          </a:bodyPr>
          <a:lstStyle/>
          <a:p>
            <a:r>
              <a:rPr lang="en-US" dirty="0">
                <a:solidFill>
                  <a:schemeClr val="tx1">
                    <a:lumMod val="85000"/>
                    <a:lumOff val="15000"/>
                  </a:schemeClr>
                </a:solidFill>
              </a:rPr>
              <a:t>9 Components of a Strong Vision Zero Commitment</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F2B8307-8F59-6B65-77DE-E627C0BC2F0C}"/>
              </a:ext>
            </a:extLst>
          </p:cNvPr>
          <p:cNvSpPr>
            <a:spLocks noGrp="1"/>
          </p:cNvSpPr>
          <p:nvPr>
            <p:ph idx="1"/>
          </p:nvPr>
        </p:nvSpPr>
        <p:spPr>
          <a:xfrm>
            <a:off x="5829300" y="514350"/>
            <a:ext cx="6093995" cy="5922544"/>
          </a:xfrm>
        </p:spPr>
        <p:txBody>
          <a:bodyPr anchor="ctr">
            <a:noAutofit/>
          </a:bodyPr>
          <a:lstStyle/>
          <a:p>
            <a:pPr marL="0" indent="0">
              <a:lnSpc>
                <a:spcPct val="90000"/>
              </a:lnSpc>
              <a:buNone/>
            </a:pPr>
            <a:r>
              <a:rPr lang="en-US" sz="2400" b="1" i="0" dirty="0">
                <a:solidFill>
                  <a:schemeClr val="tx1"/>
                </a:solidFill>
                <a:effectLst/>
                <a:latin typeface="Lato" panose="020F0502020204030203" pitchFamily="34" charset="0"/>
              </a:rPr>
              <a:t>1) Political Commitment</a:t>
            </a:r>
          </a:p>
          <a:p>
            <a:pPr marL="0" indent="0">
              <a:lnSpc>
                <a:spcPct val="90000"/>
              </a:lnSpc>
              <a:buNone/>
            </a:pPr>
            <a:r>
              <a:rPr lang="en-US" sz="2400" b="1" i="0" dirty="0">
                <a:solidFill>
                  <a:schemeClr val="tx1"/>
                </a:solidFill>
                <a:effectLst/>
                <a:latin typeface="Lato" panose="020F0502020204030203" pitchFamily="34" charset="0"/>
              </a:rPr>
              <a:t>2) Multi-Disciplinary Leadership</a:t>
            </a:r>
          </a:p>
          <a:p>
            <a:pPr marL="0" indent="0">
              <a:lnSpc>
                <a:spcPct val="90000"/>
              </a:lnSpc>
              <a:buNone/>
            </a:pPr>
            <a:r>
              <a:rPr lang="en-US" sz="2400" b="1" i="0" dirty="0">
                <a:solidFill>
                  <a:schemeClr val="tx1"/>
                </a:solidFill>
                <a:effectLst/>
                <a:latin typeface="Lato" panose="020F0502020204030203" pitchFamily="34" charset="0"/>
              </a:rPr>
              <a:t>3) </a:t>
            </a:r>
            <a:r>
              <a:rPr lang="en-US" sz="2400" b="1" dirty="0">
                <a:solidFill>
                  <a:schemeClr val="tx1"/>
                </a:solidFill>
                <a:latin typeface="Lato" panose="020F0502020204030203" pitchFamily="34" charset="0"/>
              </a:rPr>
              <a:t>Creating an </a:t>
            </a:r>
            <a:r>
              <a:rPr lang="en-US" sz="2400" b="1" i="0" dirty="0">
                <a:solidFill>
                  <a:schemeClr val="tx1"/>
                </a:solidFill>
                <a:effectLst/>
                <a:latin typeface="Lato" panose="020F0502020204030203" pitchFamily="34" charset="0"/>
              </a:rPr>
              <a:t>Action Plan</a:t>
            </a:r>
          </a:p>
          <a:p>
            <a:pPr marL="0" indent="0">
              <a:lnSpc>
                <a:spcPct val="90000"/>
              </a:lnSpc>
              <a:buNone/>
            </a:pPr>
            <a:r>
              <a:rPr lang="en-US" sz="2400" b="1" i="0" dirty="0">
                <a:solidFill>
                  <a:schemeClr val="tx1"/>
                </a:solidFill>
                <a:effectLst/>
                <a:latin typeface="Lato" panose="020F0502020204030203" pitchFamily="34" charset="0"/>
              </a:rPr>
              <a:t>4) Equity</a:t>
            </a:r>
          </a:p>
          <a:p>
            <a:pPr marL="0" indent="0">
              <a:lnSpc>
                <a:spcPct val="90000"/>
              </a:lnSpc>
              <a:buNone/>
            </a:pPr>
            <a:r>
              <a:rPr lang="en-US" sz="2400" b="1" i="0" dirty="0">
                <a:solidFill>
                  <a:schemeClr val="tx1"/>
                </a:solidFill>
                <a:effectLst/>
                <a:latin typeface="Lato" panose="020F0502020204030203" pitchFamily="34" charset="0"/>
              </a:rPr>
              <a:t>5) Cooperation and Collaboration</a:t>
            </a:r>
          </a:p>
          <a:p>
            <a:pPr marL="0" indent="0">
              <a:lnSpc>
                <a:spcPct val="90000"/>
              </a:lnSpc>
              <a:buNone/>
            </a:pPr>
            <a:r>
              <a:rPr lang="en-US" sz="2400" b="1" i="0" dirty="0">
                <a:solidFill>
                  <a:schemeClr val="tx1"/>
                </a:solidFill>
                <a:effectLst/>
                <a:latin typeface="Lato" panose="020F0502020204030203" pitchFamily="34" charset="0"/>
              </a:rPr>
              <a:t>6) Safe System Approach</a:t>
            </a:r>
          </a:p>
          <a:p>
            <a:pPr marL="0" indent="0">
              <a:lnSpc>
                <a:spcPct val="90000"/>
              </a:lnSpc>
              <a:buNone/>
            </a:pPr>
            <a:r>
              <a:rPr lang="en-US" sz="2400" b="1" i="0" dirty="0">
                <a:solidFill>
                  <a:schemeClr val="tx1"/>
                </a:solidFill>
                <a:effectLst/>
                <a:latin typeface="Lato" panose="020F0502020204030203" pitchFamily="34" charset="0"/>
              </a:rPr>
              <a:t>7) Data-Driven</a:t>
            </a:r>
          </a:p>
          <a:p>
            <a:pPr marL="0" indent="0">
              <a:lnSpc>
                <a:spcPct val="90000"/>
              </a:lnSpc>
              <a:buNone/>
            </a:pPr>
            <a:r>
              <a:rPr lang="en-US" sz="2400" b="1" i="0" dirty="0">
                <a:solidFill>
                  <a:schemeClr val="tx1"/>
                </a:solidFill>
                <a:effectLst/>
                <a:latin typeface="Lato" panose="020F0502020204030203" pitchFamily="34" charset="0"/>
              </a:rPr>
              <a:t>8) Community Engagement</a:t>
            </a:r>
          </a:p>
          <a:p>
            <a:pPr marL="0" indent="0">
              <a:lnSpc>
                <a:spcPct val="90000"/>
              </a:lnSpc>
              <a:buNone/>
            </a:pPr>
            <a:r>
              <a:rPr lang="en-US" sz="2400" b="1" i="0" dirty="0">
                <a:solidFill>
                  <a:schemeClr val="tx1"/>
                </a:solidFill>
                <a:effectLst/>
                <a:latin typeface="Lato" panose="020F0502020204030203" pitchFamily="34" charset="0"/>
              </a:rPr>
              <a:t>9) Transparency</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endParaRPr lang="en-US" sz="2400" b="1" i="0" dirty="0">
              <a:solidFill>
                <a:schemeClr val="tx1"/>
              </a:solidFill>
              <a:effectLst/>
            </a:endParaRPr>
          </a:p>
          <a:p>
            <a:pPr marL="0" indent="0">
              <a:lnSpc>
                <a:spcPct val="90000"/>
              </a:lnSpc>
              <a:buNone/>
            </a:pPr>
            <a:endParaRPr lang="en-US" sz="2400" dirty="0">
              <a:solidFill>
                <a:schemeClr val="tx1"/>
              </a:solidFill>
            </a:endParaRPr>
          </a:p>
        </p:txBody>
      </p:sp>
    </p:spTree>
    <p:extLst>
      <p:ext uri="{BB962C8B-B14F-4D97-AF65-F5344CB8AC3E}">
        <p14:creationId xmlns:p14="http://schemas.microsoft.com/office/powerpoint/2010/main" val="2010300467"/>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33" name="Straight Connector 32">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5"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36">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0"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2" name="Isosceles Triangle 41">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8" name="Picture 27" descr="A black umbrella over a piggybank">
            <a:extLst>
              <a:ext uri="{FF2B5EF4-FFF2-40B4-BE49-F238E27FC236}">
                <a16:creationId xmlns:a16="http://schemas.microsoft.com/office/drawing/2014/main" id="{C49A6E3E-CB7C-7544-44B3-7395CF944FB8}"/>
              </a:ext>
            </a:extLst>
          </p:cNvPr>
          <p:cNvPicPr>
            <a:picLocks noChangeAspect="1"/>
          </p:cNvPicPr>
          <p:nvPr/>
        </p:nvPicPr>
        <p:blipFill rotWithShape="1">
          <a:blip r:embed="rId2">
            <a:duotone>
              <a:prstClr val="black"/>
              <a:prstClr val="white"/>
            </a:duotone>
          </a:blip>
          <a:srcRect l="11916" r="5150" b="-1"/>
          <a:stretch/>
        </p:blipFill>
        <p:spPr>
          <a:xfrm>
            <a:off x="5123543" y="-1"/>
            <a:ext cx="7065281" cy="6858001"/>
          </a:xfrm>
          <a:custGeom>
            <a:avLst/>
            <a:gdLst/>
            <a:ahLst/>
            <a:cxnLst/>
            <a:rect l="l" t="t" r="r" b="b"/>
            <a:pathLst>
              <a:path w="7065281" h="6858001">
                <a:moveTo>
                  <a:pt x="379987" y="0"/>
                </a:moveTo>
                <a:lnTo>
                  <a:pt x="7065281" y="0"/>
                </a:lnTo>
                <a:lnTo>
                  <a:pt x="7065281"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DBF18404-3583-9A87-5E8D-8C1E2E8055D7}"/>
              </a:ext>
            </a:extLst>
          </p:cNvPr>
          <p:cNvSpPr>
            <a:spLocks noGrp="1"/>
          </p:cNvSpPr>
          <p:nvPr>
            <p:ph type="title"/>
          </p:nvPr>
        </p:nvSpPr>
        <p:spPr>
          <a:xfrm>
            <a:off x="668866" y="1678666"/>
            <a:ext cx="5123515" cy="2369093"/>
          </a:xfrm>
        </p:spPr>
        <p:txBody>
          <a:bodyPr vert="horz" lIns="91440" tIns="45720" rIns="91440" bIns="45720" rtlCol="0" anchor="b">
            <a:normAutofit/>
          </a:bodyPr>
          <a:lstStyle/>
          <a:p>
            <a:pPr algn="r"/>
            <a:r>
              <a:rPr lang="en-US" sz="4800"/>
              <a:t>Funding Opportunities</a:t>
            </a:r>
          </a:p>
        </p:txBody>
      </p:sp>
      <p:cxnSp>
        <p:nvCxnSpPr>
          <p:cNvPr id="44" name="Straight Connector 43">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8"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2"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56"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0"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9704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4" name="Picture 3">
            <a:extLst>
              <a:ext uri="{FF2B5EF4-FFF2-40B4-BE49-F238E27FC236}">
                <a16:creationId xmlns:a16="http://schemas.microsoft.com/office/drawing/2014/main" id="{E1194A6E-C752-DCF6-6AB4-DBF4583E4516}"/>
              </a:ext>
            </a:extLst>
          </p:cNvPr>
          <p:cNvPicPr>
            <a:picLocks noChangeAspect="1"/>
          </p:cNvPicPr>
          <p:nvPr/>
        </p:nvPicPr>
        <p:blipFill>
          <a:blip r:embed="rId2"/>
          <a:stretch>
            <a:fillRect/>
          </a:stretch>
        </p:blipFill>
        <p:spPr>
          <a:xfrm>
            <a:off x="149928" y="2768398"/>
            <a:ext cx="4282265" cy="2316706"/>
          </a:xfrm>
          <a:prstGeom prst="rect">
            <a:avLst/>
          </a:prstGeom>
        </p:spPr>
      </p:pic>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81BC90B6-7FF5-B53D-17F3-C014E29DAC13}"/>
              </a:ext>
            </a:extLst>
          </p:cNvPr>
          <p:cNvSpPr>
            <a:spLocks noGrp="1"/>
          </p:cNvSpPr>
          <p:nvPr>
            <p:ph idx="1"/>
          </p:nvPr>
        </p:nvSpPr>
        <p:spPr>
          <a:xfrm>
            <a:off x="6124066" y="637094"/>
            <a:ext cx="5511296" cy="5175624"/>
          </a:xfrm>
        </p:spPr>
        <p:txBody>
          <a:bodyPr anchor="ctr">
            <a:normAutofit/>
          </a:bodyPr>
          <a:lstStyle/>
          <a:p>
            <a:pPr marL="0" indent="0">
              <a:buNone/>
            </a:pPr>
            <a:endParaRPr lang="en-US" sz="2400" dirty="0">
              <a:solidFill>
                <a:srgbClr val="FFFFFF"/>
              </a:solidFill>
            </a:endParaRPr>
          </a:p>
          <a:p>
            <a:pPr marL="0" indent="0">
              <a:buNone/>
            </a:pPr>
            <a:r>
              <a:rPr lang="en-US" sz="2400" b="1" dirty="0">
                <a:solidFill>
                  <a:srgbClr val="FFFFFF"/>
                </a:solidFill>
              </a:rPr>
              <a:t>Safe Streets for All (SS4A) </a:t>
            </a:r>
            <a:r>
              <a:rPr lang="en-US" sz="2400" dirty="0">
                <a:solidFill>
                  <a:srgbClr val="FFFFFF"/>
                </a:solidFill>
              </a:rPr>
              <a:t>is the grant program behind Vision Zero.</a:t>
            </a:r>
          </a:p>
          <a:p>
            <a:pPr marL="0" indent="0">
              <a:buNone/>
            </a:pPr>
            <a:endParaRPr lang="en-US" sz="2400" dirty="0">
              <a:solidFill>
                <a:srgbClr val="FFFFFF"/>
              </a:solidFill>
            </a:endParaRPr>
          </a:p>
          <a:p>
            <a:pPr marL="0" indent="0">
              <a:buNone/>
            </a:pPr>
            <a:r>
              <a:rPr lang="en-US" sz="2400" dirty="0">
                <a:solidFill>
                  <a:srgbClr val="FFFFFF"/>
                </a:solidFill>
              </a:rPr>
              <a:t> </a:t>
            </a:r>
            <a:r>
              <a:rPr lang="en-US" sz="2400" b="1" dirty="0">
                <a:solidFill>
                  <a:srgbClr val="FFFFFF"/>
                </a:solidFill>
              </a:rPr>
              <a:t>$1 billion/year directly supporting Vision Zero planning and implementation efforts.</a:t>
            </a:r>
          </a:p>
          <a:p>
            <a:pPr marL="0" indent="0">
              <a:buNone/>
            </a:pPr>
            <a:endParaRPr lang="en-US" sz="2400" dirty="0">
              <a:solidFill>
                <a:srgbClr val="FFFFFF"/>
              </a:solidFill>
            </a:endParaRPr>
          </a:p>
          <a:p>
            <a:pPr marL="0" indent="0">
              <a:buNone/>
            </a:pPr>
            <a:r>
              <a:rPr lang="en-US" sz="2400" dirty="0">
                <a:solidFill>
                  <a:srgbClr val="FFFFFF"/>
                </a:solidFill>
              </a:rPr>
              <a:t>$5 billion total funding.</a:t>
            </a:r>
          </a:p>
          <a:p>
            <a:pPr marL="0" indent="0">
              <a:buNone/>
            </a:pPr>
            <a:endParaRPr lang="en-US" sz="2400" dirty="0">
              <a:solidFill>
                <a:srgbClr val="FFFFFF"/>
              </a:solidFill>
            </a:endParaRPr>
          </a:p>
        </p:txBody>
      </p:sp>
    </p:spTree>
    <p:extLst>
      <p:ext uri="{BB962C8B-B14F-4D97-AF65-F5344CB8AC3E}">
        <p14:creationId xmlns:p14="http://schemas.microsoft.com/office/powerpoint/2010/main" val="386818007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6415879-C0BE-7589-7205-742EC153364A}"/>
              </a:ext>
            </a:extLst>
          </p:cNvPr>
          <p:cNvSpPr>
            <a:spLocks noGrp="1"/>
          </p:cNvSpPr>
          <p:nvPr>
            <p:ph type="title"/>
          </p:nvPr>
        </p:nvSpPr>
        <p:spPr>
          <a:xfrm>
            <a:off x="65706" y="375285"/>
            <a:ext cx="4545225" cy="5187816"/>
          </a:xfrm>
        </p:spPr>
        <p:txBody>
          <a:bodyPr anchor="ctr">
            <a:normAutofit/>
          </a:bodyPr>
          <a:lstStyle/>
          <a:p>
            <a:br>
              <a:rPr lang="en-US" sz="2800" dirty="0">
                <a:solidFill>
                  <a:schemeClr val="tx1">
                    <a:lumMod val="85000"/>
                    <a:lumOff val="15000"/>
                  </a:schemeClr>
                </a:solidFill>
              </a:rPr>
            </a:br>
            <a:r>
              <a:rPr lang="en-US" sz="2800" dirty="0">
                <a:solidFill>
                  <a:schemeClr val="tx1">
                    <a:lumMod val="85000"/>
                    <a:lumOff val="15000"/>
                  </a:schemeClr>
                </a:solidFill>
              </a:rPr>
              <a:t>Step 1: An official and public commitment to Vision Zero by approving Resolution 2022-16</a:t>
            </a:r>
          </a:p>
        </p:txBody>
      </p:sp>
      <p:sp>
        <p:nvSpPr>
          <p:cNvPr id="26" name="Freeform: Shape 25">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F2B8307-8F59-6B65-77DE-E627C0BC2F0C}"/>
              </a:ext>
            </a:extLst>
          </p:cNvPr>
          <p:cNvSpPr>
            <a:spLocks noGrp="1"/>
          </p:cNvSpPr>
          <p:nvPr>
            <p:ph idx="1"/>
          </p:nvPr>
        </p:nvSpPr>
        <p:spPr>
          <a:xfrm>
            <a:off x="5829300" y="999744"/>
            <a:ext cx="6093995" cy="5492496"/>
          </a:xfrm>
        </p:spPr>
        <p:txBody>
          <a:bodyPr anchor="ctr">
            <a:noAutofit/>
          </a:bodyPr>
          <a:lstStyle/>
          <a:p>
            <a:pPr marL="0" indent="0">
              <a:lnSpc>
                <a:spcPct val="90000"/>
              </a:lnSpc>
              <a:buNone/>
            </a:pPr>
            <a:r>
              <a:rPr lang="en-US" sz="2400" b="1" i="0" dirty="0">
                <a:solidFill>
                  <a:schemeClr val="tx1"/>
                </a:solidFill>
                <a:effectLst/>
                <a:latin typeface="Lato" panose="020F0502020204030203" pitchFamily="34" charset="0"/>
              </a:rPr>
              <a:t>1) Political Commitment</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r>
              <a:rPr lang="en-US" sz="2400" b="1" i="0" dirty="0">
                <a:solidFill>
                  <a:schemeClr val="tx1"/>
                </a:solidFill>
                <a:effectLst/>
                <a:latin typeface="Lato" panose="020F0502020204030203" pitchFamily="34" charset="0"/>
              </a:rPr>
              <a:t>2) Multi-Disciplinary Leadership</a:t>
            </a:r>
          </a:p>
          <a:p>
            <a:pPr marL="0" indent="0">
              <a:lnSpc>
                <a:spcPct val="90000"/>
              </a:lnSpc>
              <a:buNone/>
            </a:pPr>
            <a:r>
              <a:rPr lang="en-US" sz="2400" b="1" i="0" dirty="0">
                <a:solidFill>
                  <a:schemeClr val="tx1"/>
                </a:solidFill>
                <a:effectLst/>
                <a:latin typeface="Lato" panose="020F0502020204030203" pitchFamily="34" charset="0"/>
              </a:rPr>
              <a:t>3) Develop an Action Plan</a:t>
            </a:r>
          </a:p>
          <a:p>
            <a:pPr marL="0" indent="0">
              <a:lnSpc>
                <a:spcPct val="90000"/>
              </a:lnSpc>
              <a:buNone/>
            </a:pPr>
            <a:r>
              <a:rPr lang="en-US" sz="2400" b="1" i="0" dirty="0">
                <a:solidFill>
                  <a:schemeClr val="tx1"/>
                </a:solidFill>
                <a:effectLst/>
                <a:latin typeface="Lato" panose="020F0502020204030203" pitchFamily="34" charset="0"/>
              </a:rPr>
              <a:t>4) Equity</a:t>
            </a:r>
          </a:p>
          <a:p>
            <a:pPr marL="0" indent="0">
              <a:lnSpc>
                <a:spcPct val="90000"/>
              </a:lnSpc>
              <a:buNone/>
            </a:pPr>
            <a:r>
              <a:rPr lang="en-US" sz="2400" b="1" i="0" dirty="0">
                <a:solidFill>
                  <a:schemeClr val="tx1"/>
                </a:solidFill>
                <a:effectLst/>
                <a:latin typeface="Lato" panose="020F0502020204030203" pitchFamily="34" charset="0"/>
              </a:rPr>
              <a:t>5) Cooperation and Collaboration</a:t>
            </a:r>
          </a:p>
          <a:p>
            <a:pPr marL="0" indent="0">
              <a:lnSpc>
                <a:spcPct val="90000"/>
              </a:lnSpc>
              <a:buNone/>
            </a:pPr>
            <a:r>
              <a:rPr lang="en-US" sz="2400" b="1" i="0" dirty="0">
                <a:solidFill>
                  <a:schemeClr val="tx1"/>
                </a:solidFill>
                <a:effectLst/>
                <a:latin typeface="Lato" panose="020F0502020204030203" pitchFamily="34" charset="0"/>
              </a:rPr>
              <a:t>6) Safe System Approach</a:t>
            </a:r>
          </a:p>
          <a:p>
            <a:pPr marL="0" indent="0">
              <a:lnSpc>
                <a:spcPct val="90000"/>
              </a:lnSpc>
              <a:buNone/>
            </a:pPr>
            <a:r>
              <a:rPr lang="en-US" sz="2400" b="1" i="0" dirty="0">
                <a:solidFill>
                  <a:schemeClr val="tx1"/>
                </a:solidFill>
                <a:effectLst/>
                <a:latin typeface="Lato" panose="020F0502020204030203" pitchFamily="34" charset="0"/>
              </a:rPr>
              <a:t>7) Data-Driven</a:t>
            </a:r>
          </a:p>
          <a:p>
            <a:pPr marL="0" indent="0">
              <a:lnSpc>
                <a:spcPct val="90000"/>
              </a:lnSpc>
              <a:buNone/>
            </a:pPr>
            <a:r>
              <a:rPr lang="en-US" sz="2400" b="1" i="0" dirty="0">
                <a:solidFill>
                  <a:schemeClr val="tx1"/>
                </a:solidFill>
                <a:effectLst/>
                <a:latin typeface="Lato" panose="020F0502020204030203" pitchFamily="34" charset="0"/>
              </a:rPr>
              <a:t>8) Community Engagement</a:t>
            </a:r>
          </a:p>
          <a:p>
            <a:pPr marL="0" indent="0">
              <a:lnSpc>
                <a:spcPct val="90000"/>
              </a:lnSpc>
              <a:buNone/>
            </a:pPr>
            <a:r>
              <a:rPr lang="en-US" sz="2400" b="1" i="0" dirty="0">
                <a:solidFill>
                  <a:schemeClr val="tx1"/>
                </a:solidFill>
                <a:effectLst/>
                <a:latin typeface="Lato" panose="020F0502020204030203" pitchFamily="34" charset="0"/>
              </a:rPr>
              <a:t>9) Transparency</a:t>
            </a:r>
          </a:p>
          <a:p>
            <a:pPr marL="0" indent="0">
              <a:lnSpc>
                <a:spcPct val="90000"/>
              </a:lnSpc>
              <a:buNone/>
            </a:pPr>
            <a:endParaRPr lang="en-US" sz="2400" b="1" i="0" dirty="0">
              <a:solidFill>
                <a:schemeClr val="tx1"/>
              </a:solidFill>
              <a:effectLst/>
              <a:latin typeface="Lato" panose="020F0502020204030203" pitchFamily="34" charset="0"/>
            </a:endParaRPr>
          </a:p>
          <a:p>
            <a:pPr marL="0" indent="0">
              <a:lnSpc>
                <a:spcPct val="90000"/>
              </a:lnSpc>
              <a:buNone/>
            </a:pPr>
            <a:endParaRPr lang="en-US" sz="2400" b="1" i="0" dirty="0">
              <a:solidFill>
                <a:schemeClr val="tx1"/>
              </a:solidFill>
              <a:effectLst/>
            </a:endParaRPr>
          </a:p>
          <a:p>
            <a:pPr marL="0" indent="0">
              <a:lnSpc>
                <a:spcPct val="90000"/>
              </a:lnSpc>
              <a:buNone/>
            </a:pPr>
            <a:endParaRPr lang="en-US" sz="2400" dirty="0">
              <a:solidFill>
                <a:schemeClr val="tx1"/>
              </a:solidFill>
            </a:endParaRPr>
          </a:p>
        </p:txBody>
      </p:sp>
      <p:sp>
        <p:nvSpPr>
          <p:cNvPr id="4" name="Oval 3">
            <a:extLst>
              <a:ext uri="{FF2B5EF4-FFF2-40B4-BE49-F238E27FC236}">
                <a16:creationId xmlns:a16="http://schemas.microsoft.com/office/drawing/2014/main" id="{EC19D891-D72F-4314-B822-CB3697B60491}"/>
              </a:ext>
            </a:extLst>
          </p:cNvPr>
          <p:cNvSpPr/>
          <p:nvPr/>
        </p:nvSpPr>
        <p:spPr>
          <a:xfrm>
            <a:off x="5482555" y="644991"/>
            <a:ext cx="4127104" cy="765810"/>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2">
            <p14:nvContentPartPr>
              <p14:cNvPr id="11" name="Ink 10">
                <a:extLst>
                  <a:ext uri="{FF2B5EF4-FFF2-40B4-BE49-F238E27FC236}">
                    <a16:creationId xmlns:a16="http://schemas.microsoft.com/office/drawing/2014/main" id="{E05F6E5A-48A2-F8F6-3BE7-6E05AC3BF11B}"/>
                  </a:ext>
                </a:extLst>
              </p14:cNvPr>
              <p14:cNvContentPartPr/>
              <p14:nvPr/>
            </p14:nvContentPartPr>
            <p14:xfrm>
              <a:off x="1592219" y="2598941"/>
              <a:ext cx="360" cy="360"/>
            </p14:xfrm>
          </p:contentPart>
        </mc:Choice>
        <mc:Fallback xmlns="">
          <p:pic>
            <p:nvPicPr>
              <p:cNvPr id="11" name="Ink 10">
                <a:extLst>
                  <a:ext uri="{FF2B5EF4-FFF2-40B4-BE49-F238E27FC236}">
                    <a16:creationId xmlns:a16="http://schemas.microsoft.com/office/drawing/2014/main" id="{E05F6E5A-48A2-F8F6-3BE7-6E05AC3BF11B}"/>
                  </a:ext>
                </a:extLst>
              </p:cNvPr>
              <p:cNvPicPr/>
              <p:nvPr/>
            </p:nvPicPr>
            <p:blipFill>
              <a:blip r:embed="rId3"/>
              <a:stretch>
                <a:fillRect/>
              </a:stretch>
            </p:blipFill>
            <p:spPr>
              <a:xfrm>
                <a:off x="1583579" y="2590301"/>
                <a:ext cx="18000" cy="18000"/>
              </a:xfrm>
              <a:prstGeom prst="rect">
                <a:avLst/>
              </a:prstGeom>
            </p:spPr>
          </p:pic>
        </mc:Fallback>
      </mc:AlternateContent>
    </p:spTree>
    <p:extLst>
      <p:ext uri="{BB962C8B-B14F-4D97-AF65-F5344CB8AC3E}">
        <p14:creationId xmlns:p14="http://schemas.microsoft.com/office/powerpoint/2010/main" val="289580967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F7F7E71A128B40914F80AA0C5B37A4" ma:contentTypeVersion="9" ma:contentTypeDescription="Create a new document." ma:contentTypeScope="" ma:versionID="da1cbf0d1a3b41441de581587f0de550">
  <xsd:schema xmlns:xsd="http://www.w3.org/2001/XMLSchema" xmlns:xs="http://www.w3.org/2001/XMLSchema" xmlns:p="http://schemas.microsoft.com/office/2006/metadata/properties" xmlns:ns2="cc53fcf1-df53-4570-a8f5-882e135d949e" targetNamespace="http://schemas.microsoft.com/office/2006/metadata/properties" ma:root="true" ma:fieldsID="6927dad31a1dcb4aa609a753a3a25c56" ns2:_="">
    <xsd:import namespace="cc53fcf1-df53-4570-a8f5-882e135d949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53fcf1-df53-4570-a8f5-882e135d94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8F10B3-4C6E-4CE3-8B19-0EC3F4CB48A2}"/>
</file>

<file path=customXml/itemProps2.xml><?xml version="1.0" encoding="utf-8"?>
<ds:datastoreItem xmlns:ds="http://schemas.openxmlformats.org/officeDocument/2006/customXml" ds:itemID="{FC287A3B-3170-4DC7-AB8C-566F1C1FEAFB}"/>
</file>

<file path=docProps/app.xml><?xml version="1.0" encoding="utf-8"?>
<Properties xmlns="http://schemas.openxmlformats.org/officeDocument/2006/extended-properties" xmlns:vt="http://schemas.openxmlformats.org/officeDocument/2006/docPropsVTypes">
  <Template/>
  <TotalTime>355</TotalTime>
  <Words>446</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Lato</vt:lpstr>
      <vt:lpstr>Lato-Light</vt:lpstr>
      <vt:lpstr>Trebuchet MS</vt:lpstr>
      <vt:lpstr>Wingdings 3</vt:lpstr>
      <vt:lpstr>Facet</vt:lpstr>
      <vt:lpstr>AMATS and Vision Zero</vt:lpstr>
      <vt:lpstr>What is Vision Zero?</vt:lpstr>
      <vt:lpstr>What is Vision Zero?</vt:lpstr>
      <vt:lpstr>Traditional Approach vs Vision Zero Approach</vt:lpstr>
      <vt:lpstr>Committing to Vision Zero is Creating a New Safety Culture</vt:lpstr>
      <vt:lpstr>9 Components of a Strong Vision Zero Commitment</vt:lpstr>
      <vt:lpstr>Funding Opportunities</vt:lpstr>
      <vt:lpstr>PowerPoint Presentation</vt:lpstr>
      <vt:lpstr> Step 1: An official and public commitment to Vision Zero by approving Resolution 2022-16</vt:lpstr>
      <vt:lpstr>Future Step 2: Assemble Leadership Committee  An official Vision Zero Taskforce (or Leadership Committee) will be created and charged with leading the multi-disciplinary efforts for Vision Zero. </vt:lpstr>
      <vt:lpstr>Future Step 3: Develop a Vision Zero Action Plan.  A Vision Zero Action Plan is where we move from vision to action.   The Vision Zero Action Plan should lay out strategies focused on managing speeds and designing roadways for safety and equity.  </vt:lpstr>
      <vt:lpstr>PowerPoint Presentation</vt:lpstr>
    </vt:vector>
  </TitlesOfParts>
  <Company>City of Akron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AMATS and Vision Zero</dc:title>
  <dc:creator>Pulay, Dave</dc:creator>
  <cp:lastModifiedBy>Pulay, Dave</cp:lastModifiedBy>
  <cp:revision>1</cp:revision>
  <dcterms:created xsi:type="dcterms:W3CDTF">2022-07-25T18:39:47Z</dcterms:created>
  <dcterms:modified xsi:type="dcterms:W3CDTF">2022-08-03T12:39:56Z</dcterms:modified>
</cp:coreProperties>
</file>